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4A77A0-0C4F-449A-88B6-989DA4993612}" v="232" dt="2021-04-02T08:05:36.705"/>
    <p1510:client id="{09B99839-ED90-8C95-374F-BF1CDBA5BE1E}" v="1862" dt="2021-04-02T10:43:47.250"/>
    <p1510:client id="{97BD2311-6A00-9683-7A2F-F3829EF36EB1}" v="651" dt="2021-04-04T16:03:28.651"/>
    <p1510:client id="{B845BA9F-905A-2000-B83F-FD3499B55010}" v="12" dt="2021-04-02T10:58:14.377"/>
    <p1510:client id="{DF18BD10-EA38-DD71-78D4-F1F2F40EBB13}" v="1" dt="2021-04-07T09:50:18.9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Aponowicz" userId="S::aaponowicz@zgierzsp6.onmicrosoft.com::20f55791-e51a-4d9c-a060-562800390b53" providerId="AD" clId="Web-{DF18BD10-EA38-DD71-78D4-F1F2F40EBB13}"/>
    <pc:docChg chg="delSld">
      <pc:chgData name="Anna Aponowicz" userId="S::aaponowicz@zgierzsp6.onmicrosoft.com::20f55791-e51a-4d9c-a060-562800390b53" providerId="AD" clId="Web-{DF18BD10-EA38-DD71-78D4-F1F2F40EBB13}" dt="2021-04-07T09:50:18.910" v="0"/>
      <pc:docMkLst>
        <pc:docMk/>
      </pc:docMkLst>
      <pc:sldChg chg="del">
        <pc:chgData name="Anna Aponowicz" userId="S::aaponowicz@zgierzsp6.onmicrosoft.com::20f55791-e51a-4d9c-a060-562800390b53" providerId="AD" clId="Web-{DF18BD10-EA38-DD71-78D4-F1F2F40EBB13}" dt="2021-04-07T09:50:18.910" v="0"/>
        <pc:sldMkLst>
          <pc:docMk/>
          <pc:sldMk cId="364138739" sldId="264"/>
        </pc:sldMkLst>
      </pc:sldChg>
    </pc:docChg>
  </pc:docChgLst>
  <pc:docChgLst>
    <pc:chgData name="Kinga Majewska" userId="S::kmajewska5@zgierzsp6.onmicrosoft.com::46044ed7-9221-4364-b3ca-9dfadfcb28d0" providerId="AD" clId="Web-{B845BA9F-905A-2000-B83F-FD3499B55010}"/>
    <pc:docChg chg="modSld">
      <pc:chgData name="Kinga Majewska" userId="S::kmajewska5@zgierzsp6.onmicrosoft.com::46044ed7-9221-4364-b3ca-9dfadfcb28d0" providerId="AD" clId="Web-{B845BA9F-905A-2000-B83F-FD3499B55010}" dt="2021-04-02T10:58:11.565" v="5" actId="20577"/>
      <pc:docMkLst>
        <pc:docMk/>
      </pc:docMkLst>
      <pc:sldChg chg="addSp modSp mod setBg setClrOvrMap">
        <pc:chgData name="Kinga Majewska" userId="S::kmajewska5@zgierzsp6.onmicrosoft.com::46044ed7-9221-4364-b3ca-9dfadfcb28d0" providerId="AD" clId="Web-{B845BA9F-905A-2000-B83F-FD3499B55010}" dt="2021-04-02T10:58:11.565" v="5" actId="20577"/>
        <pc:sldMkLst>
          <pc:docMk/>
          <pc:sldMk cId="3768086806" sldId="262"/>
        </pc:sldMkLst>
        <pc:spChg chg="mod">
          <ac:chgData name="Kinga Majewska" userId="S::kmajewska5@zgierzsp6.onmicrosoft.com::46044ed7-9221-4364-b3ca-9dfadfcb28d0" providerId="AD" clId="Web-{B845BA9F-905A-2000-B83F-FD3499B55010}" dt="2021-04-02T10:58:03.814" v="4" actId="20577"/>
          <ac:spMkLst>
            <pc:docMk/>
            <pc:sldMk cId="3768086806" sldId="262"/>
            <ac:spMk id="2" creationId="{362F2122-307E-45A3-BF16-FF6A520965C7}"/>
          </ac:spMkLst>
        </pc:spChg>
        <pc:spChg chg="mod ord">
          <ac:chgData name="Kinga Majewska" userId="S::kmajewska5@zgierzsp6.onmicrosoft.com::46044ed7-9221-4364-b3ca-9dfadfcb28d0" providerId="AD" clId="Web-{B845BA9F-905A-2000-B83F-FD3499B55010}" dt="2021-04-02T10:58:11.565" v="5" actId="20577"/>
          <ac:spMkLst>
            <pc:docMk/>
            <pc:sldMk cId="3768086806" sldId="262"/>
            <ac:spMk id="3" creationId="{AC65AAB0-6F85-4882-9F92-5ACD96706263}"/>
          </ac:spMkLst>
        </pc:spChg>
        <pc:spChg chg="add">
          <ac:chgData name="Kinga Majewska" userId="S::kmajewska5@zgierzsp6.onmicrosoft.com::46044ed7-9221-4364-b3ca-9dfadfcb28d0" providerId="AD" clId="Web-{B845BA9F-905A-2000-B83F-FD3499B55010}" dt="2021-04-02T10:57:52.017" v="3"/>
          <ac:spMkLst>
            <pc:docMk/>
            <pc:sldMk cId="3768086806" sldId="262"/>
            <ac:spMk id="11" creationId="{2EEE8F11-3582-44B7-9869-F2D26D7DD9D4}"/>
          </ac:spMkLst>
        </pc:spChg>
        <pc:spChg chg="add">
          <ac:chgData name="Kinga Majewska" userId="S::kmajewska5@zgierzsp6.onmicrosoft.com::46044ed7-9221-4364-b3ca-9dfadfcb28d0" providerId="AD" clId="Web-{B845BA9F-905A-2000-B83F-FD3499B55010}" dt="2021-04-02T10:57:52.017" v="3"/>
          <ac:spMkLst>
            <pc:docMk/>
            <pc:sldMk cId="3768086806" sldId="262"/>
            <ac:spMk id="13" creationId="{2141F1CC-6A53-4BCF-9127-AABB52E2497E}"/>
          </ac:spMkLst>
        </pc:spChg>
        <pc:spChg chg="add">
          <ac:chgData name="Kinga Majewska" userId="S::kmajewska5@zgierzsp6.onmicrosoft.com::46044ed7-9221-4364-b3ca-9dfadfcb28d0" providerId="AD" clId="Web-{B845BA9F-905A-2000-B83F-FD3499B55010}" dt="2021-04-02T10:57:52.017" v="3"/>
          <ac:spMkLst>
            <pc:docMk/>
            <pc:sldMk cId="3768086806" sldId="262"/>
            <ac:spMk id="15" creationId="{561B2B49-7142-4CA8-A929-4671548E6A5A}"/>
          </ac:spMkLst>
        </pc:spChg>
        <pc:picChg chg="add mod">
          <ac:chgData name="Kinga Majewska" userId="S::kmajewska5@zgierzsp6.onmicrosoft.com::46044ed7-9221-4364-b3ca-9dfadfcb28d0" providerId="AD" clId="Web-{B845BA9F-905A-2000-B83F-FD3499B55010}" dt="2021-04-02T10:57:52.017" v="3"/>
          <ac:picMkLst>
            <pc:docMk/>
            <pc:sldMk cId="3768086806" sldId="262"/>
            <ac:picMk id="4" creationId="{A09E9D3F-3FCF-4383-820B-B4F75DFA3561}"/>
          </ac:picMkLst>
        </pc:picChg>
        <pc:picChg chg="mod ord">
          <ac:chgData name="Kinga Majewska" userId="S::kmajewska5@zgierzsp6.onmicrosoft.com::46044ed7-9221-4364-b3ca-9dfadfcb28d0" providerId="AD" clId="Web-{B845BA9F-905A-2000-B83F-FD3499B55010}" dt="2021-04-02T10:57:52.017" v="3"/>
          <ac:picMkLst>
            <pc:docMk/>
            <pc:sldMk cId="3768086806" sldId="262"/>
            <ac:picMk id="5" creationId="{6B33E2BC-9392-49E2-AD74-01F4762C66F9}"/>
          </ac:picMkLst>
        </pc:picChg>
        <pc:picChg chg="mod ord">
          <ac:chgData name="Kinga Majewska" userId="S::kmajewska5@zgierzsp6.onmicrosoft.com::46044ed7-9221-4364-b3ca-9dfadfcb28d0" providerId="AD" clId="Web-{B845BA9F-905A-2000-B83F-FD3499B55010}" dt="2021-04-02T10:57:52.017" v="3"/>
          <ac:picMkLst>
            <pc:docMk/>
            <pc:sldMk cId="3768086806" sldId="262"/>
            <ac:picMk id="6" creationId="{E61D392D-0BE0-40D4-84AE-C2389D9FC2E7}"/>
          </ac:picMkLst>
        </pc:picChg>
      </pc:sldChg>
    </pc:docChg>
  </pc:docChgLst>
  <pc:docChgLst>
    <pc:chgData name="Kinga Majewska" userId="S::kmajewska5@zgierzsp6.onmicrosoft.com::46044ed7-9221-4364-b3ca-9dfadfcb28d0" providerId="AD" clId="Web-{97BD2311-6A00-9683-7A2F-F3829EF36EB1}"/>
    <pc:docChg chg="addSld modSld modMainMaster">
      <pc:chgData name="Kinga Majewska" userId="S::kmajewska5@zgierzsp6.onmicrosoft.com::46044ed7-9221-4364-b3ca-9dfadfcb28d0" providerId="AD" clId="Web-{97BD2311-6A00-9683-7A2F-F3829EF36EB1}" dt="2021-04-04T16:03:28.651" v="316"/>
      <pc:docMkLst>
        <pc:docMk/>
      </pc:docMkLst>
      <pc:sldChg chg="modSp modTransition">
        <pc:chgData name="Kinga Majewska" userId="S::kmajewska5@zgierzsp6.onmicrosoft.com::46044ed7-9221-4364-b3ca-9dfadfcb28d0" providerId="AD" clId="Web-{97BD2311-6A00-9683-7A2F-F3829EF36EB1}" dt="2021-04-04T16:03:28.651" v="316"/>
        <pc:sldMkLst>
          <pc:docMk/>
          <pc:sldMk cId="650317164" sldId="256"/>
        </pc:sldMkLst>
        <pc:spChg chg="mod">
          <ac:chgData name="Kinga Majewska" userId="S::kmajewska5@zgierzsp6.onmicrosoft.com::46044ed7-9221-4364-b3ca-9dfadfcb28d0" providerId="AD" clId="Web-{97BD2311-6A00-9683-7A2F-F3829EF36EB1}" dt="2021-04-04T16:01:52.540" v="313" actId="20577"/>
          <ac:spMkLst>
            <pc:docMk/>
            <pc:sldMk cId="650317164" sldId="256"/>
            <ac:spMk id="2" creationId="{00000000-0000-0000-0000-000000000000}"/>
          </ac:spMkLst>
        </pc:spChg>
      </pc:sldChg>
      <pc:sldChg chg="modTransition">
        <pc:chgData name="Kinga Majewska" userId="S::kmajewska5@zgierzsp6.onmicrosoft.com::46044ed7-9221-4364-b3ca-9dfadfcb28d0" providerId="AD" clId="Web-{97BD2311-6A00-9683-7A2F-F3829EF36EB1}" dt="2021-04-04T16:03:28.651" v="316"/>
        <pc:sldMkLst>
          <pc:docMk/>
          <pc:sldMk cId="4218761857" sldId="257"/>
        </pc:sldMkLst>
      </pc:sldChg>
      <pc:sldChg chg="modSp modTransition">
        <pc:chgData name="Kinga Majewska" userId="S::kmajewska5@zgierzsp6.onmicrosoft.com::46044ed7-9221-4364-b3ca-9dfadfcb28d0" providerId="AD" clId="Web-{97BD2311-6A00-9683-7A2F-F3829EF36EB1}" dt="2021-04-04T16:03:28.651" v="316"/>
        <pc:sldMkLst>
          <pc:docMk/>
          <pc:sldMk cId="2813092262" sldId="258"/>
        </pc:sldMkLst>
        <pc:spChg chg="mod">
          <ac:chgData name="Kinga Majewska" userId="S::kmajewska5@zgierzsp6.onmicrosoft.com::46044ed7-9221-4364-b3ca-9dfadfcb28d0" providerId="AD" clId="Web-{97BD2311-6A00-9683-7A2F-F3829EF36EB1}" dt="2021-04-04T15:37:01.352" v="0" actId="20577"/>
          <ac:spMkLst>
            <pc:docMk/>
            <pc:sldMk cId="2813092262" sldId="258"/>
            <ac:spMk id="3" creationId="{BF9D7B9B-9C01-4F3C-9C2B-BE4D0B3E9C02}"/>
          </ac:spMkLst>
        </pc:spChg>
      </pc:sldChg>
      <pc:sldChg chg="modTransition">
        <pc:chgData name="Kinga Majewska" userId="S::kmajewska5@zgierzsp6.onmicrosoft.com::46044ed7-9221-4364-b3ca-9dfadfcb28d0" providerId="AD" clId="Web-{97BD2311-6A00-9683-7A2F-F3829EF36EB1}" dt="2021-04-04T16:03:28.651" v="316"/>
        <pc:sldMkLst>
          <pc:docMk/>
          <pc:sldMk cId="3604998217" sldId="259"/>
        </pc:sldMkLst>
      </pc:sldChg>
      <pc:sldChg chg="modTransition">
        <pc:chgData name="Kinga Majewska" userId="S::kmajewska5@zgierzsp6.onmicrosoft.com::46044ed7-9221-4364-b3ca-9dfadfcb28d0" providerId="AD" clId="Web-{97BD2311-6A00-9683-7A2F-F3829EF36EB1}" dt="2021-04-04T16:03:28.651" v="316"/>
        <pc:sldMkLst>
          <pc:docMk/>
          <pc:sldMk cId="3096810091" sldId="260"/>
        </pc:sldMkLst>
      </pc:sldChg>
      <pc:sldChg chg="modSp modTransition">
        <pc:chgData name="Kinga Majewska" userId="S::kmajewska5@zgierzsp6.onmicrosoft.com::46044ed7-9221-4364-b3ca-9dfadfcb28d0" providerId="AD" clId="Web-{97BD2311-6A00-9683-7A2F-F3829EF36EB1}" dt="2021-04-04T16:03:28.651" v="316"/>
        <pc:sldMkLst>
          <pc:docMk/>
          <pc:sldMk cId="3010009826" sldId="261"/>
        </pc:sldMkLst>
        <pc:spChg chg="mod">
          <ac:chgData name="Kinga Majewska" userId="S::kmajewska5@zgierzsp6.onmicrosoft.com::46044ed7-9221-4364-b3ca-9dfadfcb28d0" providerId="AD" clId="Web-{97BD2311-6A00-9683-7A2F-F3829EF36EB1}" dt="2021-04-04T15:37:38.665" v="1" actId="20577"/>
          <ac:spMkLst>
            <pc:docMk/>
            <pc:sldMk cId="3010009826" sldId="261"/>
            <ac:spMk id="3" creationId="{9953E40D-340B-4C90-8099-82E03DF3E3AA}"/>
          </ac:spMkLst>
        </pc:spChg>
      </pc:sldChg>
      <pc:sldChg chg="modTransition">
        <pc:chgData name="Kinga Majewska" userId="S::kmajewska5@zgierzsp6.onmicrosoft.com::46044ed7-9221-4364-b3ca-9dfadfcb28d0" providerId="AD" clId="Web-{97BD2311-6A00-9683-7A2F-F3829EF36EB1}" dt="2021-04-04T16:03:28.651" v="316"/>
        <pc:sldMkLst>
          <pc:docMk/>
          <pc:sldMk cId="3768086806" sldId="262"/>
        </pc:sldMkLst>
      </pc:sldChg>
      <pc:sldChg chg="addSp delSp modSp mod modTransition setBg">
        <pc:chgData name="Kinga Majewska" userId="S::kmajewska5@zgierzsp6.onmicrosoft.com::46044ed7-9221-4364-b3ca-9dfadfcb28d0" providerId="AD" clId="Web-{97BD2311-6A00-9683-7A2F-F3829EF36EB1}" dt="2021-04-04T16:03:28.651" v="316"/>
        <pc:sldMkLst>
          <pc:docMk/>
          <pc:sldMk cId="2319568212" sldId="263"/>
        </pc:sldMkLst>
        <pc:spChg chg="mod">
          <ac:chgData name="Kinga Majewska" userId="S::kmajewska5@zgierzsp6.onmicrosoft.com::46044ed7-9221-4364-b3ca-9dfadfcb28d0" providerId="AD" clId="Web-{97BD2311-6A00-9683-7A2F-F3829EF36EB1}" dt="2021-04-04T15:58:57.445" v="298" actId="20577"/>
          <ac:spMkLst>
            <pc:docMk/>
            <pc:sldMk cId="2319568212" sldId="263"/>
            <ac:spMk id="2" creationId="{1F824278-48DB-4F63-A965-F9A12C6CF338}"/>
          </ac:spMkLst>
        </pc:spChg>
        <pc:spChg chg="mod">
          <ac:chgData name="Kinga Majewska" userId="S::kmajewska5@zgierzsp6.onmicrosoft.com::46044ed7-9221-4364-b3ca-9dfadfcb28d0" providerId="AD" clId="Web-{97BD2311-6A00-9683-7A2F-F3829EF36EB1}" dt="2021-04-04T15:59:33.164" v="305" actId="1076"/>
          <ac:spMkLst>
            <pc:docMk/>
            <pc:sldMk cId="2319568212" sldId="263"/>
            <ac:spMk id="3" creationId="{57434C12-2CB6-4619-AE69-CE4FB794C68C}"/>
          </ac:spMkLst>
        </pc:spChg>
        <pc:spChg chg="add del">
          <ac:chgData name="Kinga Majewska" userId="S::kmajewska5@zgierzsp6.onmicrosoft.com::46044ed7-9221-4364-b3ca-9dfadfcb28d0" providerId="AD" clId="Web-{97BD2311-6A00-9683-7A2F-F3829EF36EB1}" dt="2021-04-04T15:58:47.523" v="297"/>
          <ac:spMkLst>
            <pc:docMk/>
            <pc:sldMk cId="2319568212" sldId="263"/>
            <ac:spMk id="8" creationId="{7CB4857B-ED7C-444D-9F04-2F885114A1C2}"/>
          </ac:spMkLst>
        </pc:spChg>
        <pc:spChg chg="add del">
          <ac:chgData name="Kinga Majewska" userId="S::kmajewska5@zgierzsp6.onmicrosoft.com::46044ed7-9221-4364-b3ca-9dfadfcb28d0" providerId="AD" clId="Web-{97BD2311-6A00-9683-7A2F-F3829EF36EB1}" dt="2021-04-04T15:58:47.523" v="297"/>
          <ac:spMkLst>
            <pc:docMk/>
            <pc:sldMk cId="2319568212" sldId="263"/>
            <ac:spMk id="10" creationId="{D18046FB-44EA-4FD8-A585-EA09A319B2D0}"/>
          </ac:spMkLst>
        </pc:spChg>
        <pc:spChg chg="add del">
          <ac:chgData name="Kinga Majewska" userId="S::kmajewska5@zgierzsp6.onmicrosoft.com::46044ed7-9221-4364-b3ca-9dfadfcb28d0" providerId="AD" clId="Web-{97BD2311-6A00-9683-7A2F-F3829EF36EB1}" dt="2021-04-04T15:58:47.523" v="297"/>
          <ac:spMkLst>
            <pc:docMk/>
            <pc:sldMk cId="2319568212" sldId="263"/>
            <ac:spMk id="12" creationId="{479F5F2B-8B58-4140-AE6A-51F6C67B18D9}"/>
          </ac:spMkLst>
        </pc:spChg>
        <pc:spChg chg="add">
          <ac:chgData name="Kinga Majewska" userId="S::kmajewska5@zgierzsp6.onmicrosoft.com::46044ed7-9221-4364-b3ca-9dfadfcb28d0" providerId="AD" clId="Web-{97BD2311-6A00-9683-7A2F-F3829EF36EB1}" dt="2021-04-04T15:58:47.523" v="297"/>
          <ac:spMkLst>
            <pc:docMk/>
            <pc:sldMk cId="2319568212" sldId="263"/>
            <ac:spMk id="17" creationId="{EB708185-20C0-40F2-8F2D-8EB9E34B3C00}"/>
          </ac:spMkLst>
        </pc:spChg>
        <pc:spChg chg="add">
          <ac:chgData name="Kinga Majewska" userId="S::kmajewska5@zgierzsp6.onmicrosoft.com::46044ed7-9221-4364-b3ca-9dfadfcb28d0" providerId="AD" clId="Web-{97BD2311-6A00-9683-7A2F-F3829EF36EB1}" dt="2021-04-04T15:58:47.523" v="297"/>
          <ac:spMkLst>
            <pc:docMk/>
            <pc:sldMk cId="2319568212" sldId="263"/>
            <ac:spMk id="23" creationId="{0DA909B4-15FF-46A6-8A7F-7AEF977FE9ED}"/>
          </ac:spMkLst>
        </pc:spChg>
        <pc:spChg chg="add">
          <ac:chgData name="Kinga Majewska" userId="S::kmajewska5@zgierzsp6.onmicrosoft.com::46044ed7-9221-4364-b3ca-9dfadfcb28d0" providerId="AD" clId="Web-{97BD2311-6A00-9683-7A2F-F3829EF36EB1}" dt="2021-04-04T15:58:47.523" v="297"/>
          <ac:spMkLst>
            <pc:docMk/>
            <pc:sldMk cId="2319568212" sldId="263"/>
            <ac:spMk id="25" creationId="{1382A32C-5B0C-4B1C-A074-76C6DBCC9F87}"/>
          </ac:spMkLst>
        </pc:spChg>
        <pc:grpChg chg="add">
          <ac:chgData name="Kinga Majewska" userId="S::kmajewska5@zgierzsp6.onmicrosoft.com::46044ed7-9221-4364-b3ca-9dfadfcb28d0" providerId="AD" clId="Web-{97BD2311-6A00-9683-7A2F-F3829EF36EB1}" dt="2021-04-04T15:58:47.523" v="297"/>
          <ac:grpSpMkLst>
            <pc:docMk/>
            <pc:sldMk cId="2319568212" sldId="263"/>
            <ac:grpSpMk id="19" creationId="{19A6B5CE-CB1D-48EE-8B43-E952235C8371}"/>
          </ac:grpSpMkLst>
        </pc:grpChg>
        <pc:picChg chg="add mod">
          <ac:chgData name="Kinga Majewska" userId="S::kmajewska5@zgierzsp6.onmicrosoft.com::46044ed7-9221-4364-b3ca-9dfadfcb28d0" providerId="AD" clId="Web-{97BD2311-6A00-9683-7A2F-F3829EF36EB1}" dt="2021-04-04T15:58:47.523" v="297"/>
          <ac:picMkLst>
            <pc:docMk/>
            <pc:sldMk cId="2319568212" sldId="263"/>
            <ac:picMk id="4" creationId="{BCACAD6A-5709-4F7B-905D-0C98DDED5B67}"/>
          </ac:picMkLst>
        </pc:picChg>
        <pc:picChg chg="add del mod">
          <ac:chgData name="Kinga Majewska" userId="S::kmajewska5@zgierzsp6.onmicrosoft.com::46044ed7-9221-4364-b3ca-9dfadfcb28d0" providerId="AD" clId="Web-{97BD2311-6A00-9683-7A2F-F3829EF36EB1}" dt="2021-04-04T15:57:07.006" v="294"/>
          <ac:picMkLst>
            <pc:docMk/>
            <pc:sldMk cId="2319568212" sldId="263"/>
            <ac:picMk id="5" creationId="{1C6D8C6C-6E25-4A3D-8F9D-23777488CF0F}"/>
          </ac:picMkLst>
        </pc:picChg>
        <pc:picChg chg="add mod modCrop">
          <ac:chgData name="Kinga Majewska" userId="S::kmajewska5@zgierzsp6.onmicrosoft.com::46044ed7-9221-4364-b3ca-9dfadfcb28d0" providerId="AD" clId="Web-{97BD2311-6A00-9683-7A2F-F3829EF36EB1}" dt="2021-04-04T15:59:50.977" v="307"/>
          <ac:picMkLst>
            <pc:docMk/>
            <pc:sldMk cId="2319568212" sldId="263"/>
            <ac:picMk id="6" creationId="{F30415F1-E718-4BFC-937D-1943418D465B}"/>
          </ac:picMkLst>
        </pc:picChg>
        <pc:picChg chg="add mod">
          <ac:chgData name="Kinga Majewska" userId="S::kmajewska5@zgierzsp6.onmicrosoft.com::46044ed7-9221-4364-b3ca-9dfadfcb28d0" providerId="AD" clId="Web-{97BD2311-6A00-9683-7A2F-F3829EF36EB1}" dt="2021-04-04T15:58:47.523" v="297"/>
          <ac:picMkLst>
            <pc:docMk/>
            <pc:sldMk cId="2319568212" sldId="263"/>
            <ac:picMk id="7" creationId="{F74B7743-6ECE-4F2B-9ABC-E74CF5CD92CA}"/>
          </ac:picMkLst>
        </pc:picChg>
      </pc:sldChg>
      <pc:sldChg chg="addSp modSp new mod modTransition setBg">
        <pc:chgData name="Kinga Majewska" userId="S::kmajewska5@zgierzsp6.onmicrosoft.com::46044ed7-9221-4364-b3ca-9dfadfcb28d0" providerId="AD" clId="Web-{97BD2311-6A00-9683-7A2F-F3829EF36EB1}" dt="2021-04-04T16:03:28.651" v="316"/>
        <pc:sldMkLst>
          <pc:docMk/>
          <pc:sldMk cId="364138739" sldId="264"/>
        </pc:sldMkLst>
        <pc:spChg chg="mod">
          <ac:chgData name="Kinga Majewska" userId="S::kmajewska5@zgierzsp6.onmicrosoft.com::46044ed7-9221-4364-b3ca-9dfadfcb28d0" providerId="AD" clId="Web-{97BD2311-6A00-9683-7A2F-F3829EF36EB1}" dt="2021-04-04T16:02:13.916" v="314" actId="20577"/>
          <ac:spMkLst>
            <pc:docMk/>
            <pc:sldMk cId="364138739" sldId="264"/>
            <ac:spMk id="2" creationId="{89656C77-4EF5-475C-A311-A3B736CC76B8}"/>
          </ac:spMkLst>
        </pc:spChg>
        <pc:spChg chg="mod">
          <ac:chgData name="Kinga Majewska" userId="S::kmajewska5@zgierzsp6.onmicrosoft.com::46044ed7-9221-4364-b3ca-9dfadfcb28d0" providerId="AD" clId="Web-{97BD2311-6A00-9683-7A2F-F3829EF36EB1}" dt="2021-04-04T16:01:37.103" v="312"/>
          <ac:spMkLst>
            <pc:docMk/>
            <pc:sldMk cId="364138739" sldId="264"/>
            <ac:spMk id="3" creationId="{3B3B03FC-5A2D-42D9-A7A9-D77E6EEEA6DD}"/>
          </ac:spMkLst>
        </pc:spChg>
        <pc:spChg chg="add">
          <ac:chgData name="Kinga Majewska" userId="S::kmajewska5@zgierzsp6.onmicrosoft.com::46044ed7-9221-4364-b3ca-9dfadfcb28d0" providerId="AD" clId="Web-{97BD2311-6A00-9683-7A2F-F3829EF36EB1}" dt="2021-04-04T16:01:37.103" v="312"/>
          <ac:spMkLst>
            <pc:docMk/>
            <pc:sldMk cId="364138739" sldId="264"/>
            <ac:spMk id="9" creationId="{6FC11E2E-9797-4FEA-90FD-894E32A208B5}"/>
          </ac:spMkLst>
        </pc:spChg>
        <pc:spChg chg="add">
          <ac:chgData name="Kinga Majewska" userId="S::kmajewska5@zgierzsp6.onmicrosoft.com::46044ed7-9221-4364-b3ca-9dfadfcb28d0" providerId="AD" clId="Web-{97BD2311-6A00-9683-7A2F-F3829EF36EB1}" dt="2021-04-04T16:01:37.103" v="312"/>
          <ac:spMkLst>
            <pc:docMk/>
            <pc:sldMk cId="364138739" sldId="264"/>
            <ac:spMk id="11" creationId="{F8828EFD-56F8-4B00-9A0D-B623CC074A0E}"/>
          </ac:spMkLst>
        </pc:spChg>
        <pc:spChg chg="add">
          <ac:chgData name="Kinga Majewska" userId="S::kmajewska5@zgierzsp6.onmicrosoft.com::46044ed7-9221-4364-b3ca-9dfadfcb28d0" providerId="AD" clId="Web-{97BD2311-6A00-9683-7A2F-F3829EF36EB1}" dt="2021-04-04T16:01:37.103" v="312"/>
          <ac:spMkLst>
            <pc:docMk/>
            <pc:sldMk cId="364138739" sldId="264"/>
            <ac:spMk id="13" creationId="{3D4697C8-4A0D-4493-B526-7CC15E0EE557}"/>
          </ac:spMkLst>
        </pc:spChg>
        <pc:spChg chg="add">
          <ac:chgData name="Kinga Majewska" userId="S::kmajewska5@zgierzsp6.onmicrosoft.com::46044ed7-9221-4364-b3ca-9dfadfcb28d0" providerId="AD" clId="Web-{97BD2311-6A00-9683-7A2F-F3829EF36EB1}" dt="2021-04-04T16:01:37.103" v="312"/>
          <ac:spMkLst>
            <pc:docMk/>
            <pc:sldMk cId="364138739" sldId="264"/>
            <ac:spMk id="15" creationId="{A085B63A-2D2F-4B09-9BFB-E2080686CEE0}"/>
          </ac:spMkLst>
        </pc:spChg>
        <pc:picChg chg="add mod">
          <ac:chgData name="Kinga Majewska" userId="S::kmajewska5@zgierzsp6.onmicrosoft.com::46044ed7-9221-4364-b3ca-9dfadfcb28d0" providerId="AD" clId="Web-{97BD2311-6A00-9683-7A2F-F3829EF36EB1}" dt="2021-04-04T16:01:37.103" v="312"/>
          <ac:picMkLst>
            <pc:docMk/>
            <pc:sldMk cId="364138739" sldId="264"/>
            <ac:picMk id="4" creationId="{2CE9B83B-152D-4C4A-920A-734D51B3C856}"/>
          </ac:picMkLst>
        </pc:picChg>
      </pc:sldChg>
      <pc:sldMasterChg chg="modTransition modSldLayout">
        <pc:chgData name="Kinga Majewska" userId="S::kmajewska5@zgierzsp6.onmicrosoft.com::46044ed7-9221-4364-b3ca-9dfadfcb28d0" providerId="AD" clId="Web-{97BD2311-6A00-9683-7A2F-F3829EF36EB1}" dt="2021-04-04T16:03:28.651" v="316"/>
        <pc:sldMasterMkLst>
          <pc:docMk/>
          <pc:sldMasterMk cId="3926633689" sldId="2147483648"/>
        </pc:sldMasterMkLst>
        <pc:sldLayoutChg chg="modTransition">
          <pc:chgData name="Kinga Majewska" userId="S::kmajewska5@zgierzsp6.onmicrosoft.com::46044ed7-9221-4364-b3ca-9dfadfcb28d0" providerId="AD" clId="Web-{97BD2311-6A00-9683-7A2F-F3829EF36EB1}" dt="2021-04-04T16:03:28.651" v="316"/>
          <pc:sldLayoutMkLst>
            <pc:docMk/>
            <pc:sldMasterMk cId="3926633689" sldId="2147483648"/>
            <pc:sldLayoutMk cId="3391757436" sldId="2147483649"/>
          </pc:sldLayoutMkLst>
        </pc:sldLayoutChg>
        <pc:sldLayoutChg chg="modTransition">
          <pc:chgData name="Kinga Majewska" userId="S::kmajewska5@zgierzsp6.onmicrosoft.com::46044ed7-9221-4364-b3ca-9dfadfcb28d0" providerId="AD" clId="Web-{97BD2311-6A00-9683-7A2F-F3829EF36EB1}" dt="2021-04-04T16:03:28.651" v="316"/>
          <pc:sldLayoutMkLst>
            <pc:docMk/>
            <pc:sldMasterMk cId="3926633689" sldId="2147483648"/>
            <pc:sldLayoutMk cId="967380084" sldId="2147483650"/>
          </pc:sldLayoutMkLst>
        </pc:sldLayoutChg>
        <pc:sldLayoutChg chg="modTransition">
          <pc:chgData name="Kinga Majewska" userId="S::kmajewska5@zgierzsp6.onmicrosoft.com::46044ed7-9221-4364-b3ca-9dfadfcb28d0" providerId="AD" clId="Web-{97BD2311-6A00-9683-7A2F-F3829EF36EB1}" dt="2021-04-04T16:03:28.651" v="316"/>
          <pc:sldLayoutMkLst>
            <pc:docMk/>
            <pc:sldMasterMk cId="3926633689" sldId="2147483648"/>
            <pc:sldLayoutMk cId="13234121" sldId="2147483651"/>
          </pc:sldLayoutMkLst>
        </pc:sldLayoutChg>
        <pc:sldLayoutChg chg="modTransition">
          <pc:chgData name="Kinga Majewska" userId="S::kmajewska5@zgierzsp6.onmicrosoft.com::46044ed7-9221-4364-b3ca-9dfadfcb28d0" providerId="AD" clId="Web-{97BD2311-6A00-9683-7A2F-F3829EF36EB1}" dt="2021-04-04T16:03:28.651" v="316"/>
          <pc:sldLayoutMkLst>
            <pc:docMk/>
            <pc:sldMasterMk cId="3926633689" sldId="2147483648"/>
            <pc:sldLayoutMk cId="3883036252" sldId="2147483652"/>
          </pc:sldLayoutMkLst>
        </pc:sldLayoutChg>
        <pc:sldLayoutChg chg="modTransition">
          <pc:chgData name="Kinga Majewska" userId="S::kmajewska5@zgierzsp6.onmicrosoft.com::46044ed7-9221-4364-b3ca-9dfadfcb28d0" providerId="AD" clId="Web-{97BD2311-6A00-9683-7A2F-F3829EF36EB1}" dt="2021-04-04T16:03:28.651" v="316"/>
          <pc:sldLayoutMkLst>
            <pc:docMk/>
            <pc:sldMasterMk cId="3926633689" sldId="2147483648"/>
            <pc:sldLayoutMk cId="961808292" sldId="2147483653"/>
          </pc:sldLayoutMkLst>
        </pc:sldLayoutChg>
        <pc:sldLayoutChg chg="modTransition">
          <pc:chgData name="Kinga Majewska" userId="S::kmajewska5@zgierzsp6.onmicrosoft.com::46044ed7-9221-4364-b3ca-9dfadfcb28d0" providerId="AD" clId="Web-{97BD2311-6A00-9683-7A2F-F3829EF36EB1}" dt="2021-04-04T16:03:28.651" v="316"/>
          <pc:sldLayoutMkLst>
            <pc:docMk/>
            <pc:sldMasterMk cId="3926633689" sldId="2147483648"/>
            <pc:sldLayoutMk cId="1544797292" sldId="2147483654"/>
          </pc:sldLayoutMkLst>
        </pc:sldLayoutChg>
        <pc:sldLayoutChg chg="modTransition">
          <pc:chgData name="Kinga Majewska" userId="S::kmajewska5@zgierzsp6.onmicrosoft.com::46044ed7-9221-4364-b3ca-9dfadfcb28d0" providerId="AD" clId="Web-{97BD2311-6A00-9683-7A2F-F3829EF36EB1}" dt="2021-04-04T16:03:28.651" v="316"/>
          <pc:sldLayoutMkLst>
            <pc:docMk/>
            <pc:sldMasterMk cId="3926633689" sldId="2147483648"/>
            <pc:sldLayoutMk cId="1850839136" sldId="2147483655"/>
          </pc:sldLayoutMkLst>
        </pc:sldLayoutChg>
        <pc:sldLayoutChg chg="modTransition">
          <pc:chgData name="Kinga Majewska" userId="S::kmajewska5@zgierzsp6.onmicrosoft.com::46044ed7-9221-4364-b3ca-9dfadfcb28d0" providerId="AD" clId="Web-{97BD2311-6A00-9683-7A2F-F3829EF36EB1}" dt="2021-04-04T16:03:28.651" v="316"/>
          <pc:sldLayoutMkLst>
            <pc:docMk/>
            <pc:sldMasterMk cId="3926633689" sldId="2147483648"/>
            <pc:sldLayoutMk cId="2715530444" sldId="2147483656"/>
          </pc:sldLayoutMkLst>
        </pc:sldLayoutChg>
        <pc:sldLayoutChg chg="modTransition">
          <pc:chgData name="Kinga Majewska" userId="S::kmajewska5@zgierzsp6.onmicrosoft.com::46044ed7-9221-4364-b3ca-9dfadfcb28d0" providerId="AD" clId="Web-{97BD2311-6A00-9683-7A2F-F3829EF36EB1}" dt="2021-04-04T16:03:28.651" v="316"/>
          <pc:sldLayoutMkLst>
            <pc:docMk/>
            <pc:sldMasterMk cId="3926633689" sldId="2147483648"/>
            <pc:sldLayoutMk cId="3024906009" sldId="2147483657"/>
          </pc:sldLayoutMkLst>
        </pc:sldLayoutChg>
        <pc:sldLayoutChg chg="modTransition">
          <pc:chgData name="Kinga Majewska" userId="S::kmajewska5@zgierzsp6.onmicrosoft.com::46044ed7-9221-4364-b3ca-9dfadfcb28d0" providerId="AD" clId="Web-{97BD2311-6A00-9683-7A2F-F3829EF36EB1}" dt="2021-04-04T16:03:28.651" v="316"/>
          <pc:sldLayoutMkLst>
            <pc:docMk/>
            <pc:sldMasterMk cId="3926633689" sldId="2147483648"/>
            <pc:sldLayoutMk cId="2454508176" sldId="2147483658"/>
          </pc:sldLayoutMkLst>
        </pc:sldLayoutChg>
        <pc:sldLayoutChg chg="modTransition">
          <pc:chgData name="Kinga Majewska" userId="S::kmajewska5@zgierzsp6.onmicrosoft.com::46044ed7-9221-4364-b3ca-9dfadfcb28d0" providerId="AD" clId="Web-{97BD2311-6A00-9683-7A2F-F3829EF36EB1}" dt="2021-04-04T16:03:28.651" v="316"/>
          <pc:sldLayoutMkLst>
            <pc:docMk/>
            <pc:sldMasterMk cId="3926633689" sldId="2147483648"/>
            <pc:sldLayoutMk cId="1340386666" sldId="2147483659"/>
          </pc:sldLayoutMkLst>
        </pc:sldLayoutChg>
      </pc:sldMasterChg>
    </pc:docChg>
  </pc:docChgLst>
  <pc:docChgLst>
    <pc:chgData name="Kinga Majewska" userId="S::kmajewska5@zgierzsp6.onmicrosoft.com::46044ed7-9221-4364-b3ca-9dfadfcb28d0" providerId="AD" clId="Web-{004A77A0-0C4F-449A-88B6-989DA4993612}"/>
    <pc:docChg chg="addSld modSld">
      <pc:chgData name="Kinga Majewska" userId="S::kmajewska5@zgierzsp6.onmicrosoft.com::46044ed7-9221-4364-b3ca-9dfadfcb28d0" providerId="AD" clId="Web-{004A77A0-0C4F-449A-88B6-989DA4993612}" dt="2021-04-02T08:05:36.705" v="108"/>
      <pc:docMkLst>
        <pc:docMk/>
      </pc:docMkLst>
      <pc:sldChg chg="modSp">
        <pc:chgData name="Kinga Majewska" userId="S::kmajewska5@zgierzsp6.onmicrosoft.com::46044ed7-9221-4364-b3ca-9dfadfcb28d0" providerId="AD" clId="Web-{004A77A0-0C4F-449A-88B6-989DA4993612}" dt="2021-04-02T07:47:01.511" v="23" actId="20577"/>
        <pc:sldMkLst>
          <pc:docMk/>
          <pc:sldMk cId="650317164" sldId="256"/>
        </pc:sldMkLst>
        <pc:spChg chg="mod">
          <ac:chgData name="Kinga Majewska" userId="S::kmajewska5@zgierzsp6.onmicrosoft.com::46044ed7-9221-4364-b3ca-9dfadfcb28d0" providerId="AD" clId="Web-{004A77A0-0C4F-449A-88B6-989DA4993612}" dt="2021-04-02T07:46:23.071" v="10" actId="2057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Kinga Majewska" userId="S::kmajewska5@zgierzsp6.onmicrosoft.com::46044ed7-9221-4364-b3ca-9dfadfcb28d0" providerId="AD" clId="Web-{004A77A0-0C4F-449A-88B6-989DA4993612}" dt="2021-04-02T07:47:01.511" v="23" actId="20577"/>
          <ac:spMkLst>
            <pc:docMk/>
            <pc:sldMk cId="650317164" sldId="256"/>
            <ac:spMk id="3" creationId="{00000000-0000-0000-0000-000000000000}"/>
          </ac:spMkLst>
        </pc:spChg>
      </pc:sldChg>
      <pc:sldChg chg="modSp new">
        <pc:chgData name="Kinga Majewska" userId="S::kmajewska5@zgierzsp6.onmicrosoft.com::46044ed7-9221-4364-b3ca-9dfadfcb28d0" providerId="AD" clId="Web-{004A77A0-0C4F-449A-88B6-989DA4993612}" dt="2021-04-02T08:00:20.900" v="104" actId="20577"/>
        <pc:sldMkLst>
          <pc:docMk/>
          <pc:sldMk cId="4218761857" sldId="257"/>
        </pc:sldMkLst>
        <pc:spChg chg="mod">
          <ac:chgData name="Kinga Majewska" userId="S::kmajewska5@zgierzsp6.onmicrosoft.com::46044ed7-9221-4364-b3ca-9dfadfcb28d0" providerId="AD" clId="Web-{004A77A0-0C4F-449A-88B6-989DA4993612}" dt="2021-04-02T07:58:31.581" v="31" actId="20577"/>
          <ac:spMkLst>
            <pc:docMk/>
            <pc:sldMk cId="4218761857" sldId="257"/>
            <ac:spMk id="2" creationId="{16A033E0-6424-4EDE-85DB-40BFA41E5DB3}"/>
          </ac:spMkLst>
        </pc:spChg>
        <pc:spChg chg="mod">
          <ac:chgData name="Kinga Majewska" userId="S::kmajewska5@zgierzsp6.onmicrosoft.com::46044ed7-9221-4364-b3ca-9dfadfcb28d0" providerId="AD" clId="Web-{004A77A0-0C4F-449A-88B6-989DA4993612}" dt="2021-04-02T08:00:20.900" v="104" actId="20577"/>
          <ac:spMkLst>
            <pc:docMk/>
            <pc:sldMk cId="4218761857" sldId="257"/>
            <ac:spMk id="3" creationId="{56FDA0D2-78B8-4F93-A20C-CCB1B01D9C2D}"/>
          </ac:spMkLst>
        </pc:spChg>
      </pc:sldChg>
      <pc:sldChg chg="new">
        <pc:chgData name="Kinga Majewska" userId="S::kmajewska5@zgierzsp6.onmicrosoft.com::46044ed7-9221-4364-b3ca-9dfadfcb28d0" providerId="AD" clId="Web-{004A77A0-0C4F-449A-88B6-989DA4993612}" dt="2021-04-02T08:04:47.861" v="105"/>
        <pc:sldMkLst>
          <pc:docMk/>
          <pc:sldMk cId="2813092262" sldId="258"/>
        </pc:sldMkLst>
      </pc:sldChg>
      <pc:sldChg chg="new">
        <pc:chgData name="Kinga Majewska" userId="S::kmajewska5@zgierzsp6.onmicrosoft.com::46044ed7-9221-4364-b3ca-9dfadfcb28d0" providerId="AD" clId="Web-{004A77A0-0C4F-449A-88B6-989DA4993612}" dt="2021-04-02T08:04:48.252" v="106"/>
        <pc:sldMkLst>
          <pc:docMk/>
          <pc:sldMk cId="3604998217" sldId="259"/>
        </pc:sldMkLst>
      </pc:sldChg>
      <pc:sldChg chg="addSp delSp modSp new">
        <pc:chgData name="Kinga Majewska" userId="S::kmajewska5@zgierzsp6.onmicrosoft.com::46044ed7-9221-4364-b3ca-9dfadfcb28d0" providerId="AD" clId="Web-{004A77A0-0C4F-449A-88B6-989DA4993612}" dt="2021-04-02T08:05:36.705" v="108"/>
        <pc:sldMkLst>
          <pc:docMk/>
          <pc:sldMk cId="3096810091" sldId="260"/>
        </pc:sldMkLst>
        <pc:spChg chg="del">
          <ac:chgData name="Kinga Majewska" userId="S::kmajewska5@zgierzsp6.onmicrosoft.com::46044ed7-9221-4364-b3ca-9dfadfcb28d0" providerId="AD" clId="Web-{004A77A0-0C4F-449A-88B6-989DA4993612}" dt="2021-04-02T08:05:36.705" v="108"/>
          <ac:spMkLst>
            <pc:docMk/>
            <pc:sldMk cId="3096810091" sldId="260"/>
            <ac:spMk id="3" creationId="{1A992DB4-F91B-4AD6-AF89-E2DB7480E012}"/>
          </ac:spMkLst>
        </pc:spChg>
        <pc:picChg chg="add mod ord">
          <ac:chgData name="Kinga Majewska" userId="S::kmajewska5@zgierzsp6.onmicrosoft.com::46044ed7-9221-4364-b3ca-9dfadfcb28d0" providerId="AD" clId="Web-{004A77A0-0C4F-449A-88B6-989DA4993612}" dt="2021-04-02T08:05:36.705" v="108"/>
          <ac:picMkLst>
            <pc:docMk/>
            <pc:sldMk cId="3096810091" sldId="260"/>
            <ac:picMk id="4" creationId="{D465749C-E5A8-4460-9BD2-183E44469E28}"/>
          </ac:picMkLst>
        </pc:picChg>
      </pc:sldChg>
    </pc:docChg>
  </pc:docChgLst>
  <pc:docChgLst>
    <pc:chgData name="Kinga Majewska" userId="S::kmajewska5@zgierzsp6.onmicrosoft.com::46044ed7-9221-4364-b3ca-9dfadfcb28d0" providerId="AD" clId="Web-{09B99839-ED90-8C95-374F-BF1CDBA5BE1E}"/>
    <pc:docChg chg="addSld modSld">
      <pc:chgData name="Kinga Majewska" userId="S::kmajewska5@zgierzsp6.onmicrosoft.com::46044ed7-9221-4364-b3ca-9dfadfcb28d0" providerId="AD" clId="Web-{09B99839-ED90-8C95-374F-BF1CDBA5BE1E}" dt="2021-04-02T10:43:47.250" v="920" actId="1076"/>
      <pc:docMkLst>
        <pc:docMk/>
      </pc:docMkLst>
      <pc:sldChg chg="addSp delSp modSp mod setBg setClrOvrMap">
        <pc:chgData name="Kinga Majewska" userId="S::kmajewska5@zgierzsp6.onmicrosoft.com::46044ed7-9221-4364-b3ca-9dfadfcb28d0" providerId="AD" clId="Web-{09B99839-ED90-8C95-374F-BF1CDBA5BE1E}" dt="2021-04-02T10:38:24.648" v="902" actId="1076"/>
        <pc:sldMkLst>
          <pc:docMk/>
          <pc:sldMk cId="650317164" sldId="256"/>
        </pc:sldMkLst>
        <pc:spChg chg="mod ord">
          <ac:chgData name="Kinga Majewska" userId="S::kmajewska5@zgierzsp6.onmicrosoft.com::46044ed7-9221-4364-b3ca-9dfadfcb28d0" providerId="AD" clId="Web-{09B99839-ED90-8C95-374F-BF1CDBA5BE1E}" dt="2021-04-02T10:38:12.569" v="899"/>
          <ac:spMkLst>
            <pc:docMk/>
            <pc:sldMk cId="650317164" sldId="256"/>
            <ac:spMk id="2" creationId="{00000000-0000-0000-0000-000000000000}"/>
          </ac:spMkLst>
        </pc:spChg>
        <pc:spChg chg="mod ord">
          <ac:chgData name="Kinga Majewska" userId="S::kmajewska5@zgierzsp6.onmicrosoft.com::46044ed7-9221-4364-b3ca-9dfadfcb28d0" providerId="AD" clId="Web-{09B99839-ED90-8C95-374F-BF1CDBA5BE1E}" dt="2021-04-02T10:38:12.569" v="899"/>
          <ac:spMkLst>
            <pc:docMk/>
            <pc:sldMk cId="650317164" sldId="256"/>
            <ac:spMk id="3" creationId="{00000000-0000-0000-0000-000000000000}"/>
          </ac:spMkLst>
        </pc:spChg>
        <pc:spChg chg="add del">
          <ac:chgData name="Kinga Majewska" userId="S::kmajewska5@zgierzsp6.onmicrosoft.com::46044ed7-9221-4364-b3ca-9dfadfcb28d0" providerId="AD" clId="Web-{09B99839-ED90-8C95-374F-BF1CDBA5BE1E}" dt="2021-04-02T10:31:10.918" v="879"/>
          <ac:spMkLst>
            <pc:docMk/>
            <pc:sldMk cId="650317164" sldId="256"/>
            <ac:spMk id="7" creationId="{C1DD1A8A-57D5-4A81-AD04-532B043C5611}"/>
          </ac:spMkLst>
        </pc:spChg>
        <pc:spChg chg="add del">
          <ac:chgData name="Kinga Majewska" userId="S::kmajewska5@zgierzsp6.onmicrosoft.com::46044ed7-9221-4364-b3ca-9dfadfcb28d0" providerId="AD" clId="Web-{09B99839-ED90-8C95-374F-BF1CDBA5BE1E}" dt="2021-04-02T10:31:10.918" v="879"/>
          <ac:spMkLst>
            <pc:docMk/>
            <pc:sldMk cId="650317164" sldId="256"/>
            <ac:spMk id="8" creationId="{007891EC-4501-44ED-A8C8-B11B6DB767AB}"/>
          </ac:spMkLst>
        </pc:spChg>
        <pc:spChg chg="add del">
          <ac:chgData name="Kinga Majewska" userId="S::kmajewska5@zgierzsp6.onmicrosoft.com::46044ed7-9221-4364-b3ca-9dfadfcb28d0" providerId="AD" clId="Web-{09B99839-ED90-8C95-374F-BF1CDBA5BE1E}" dt="2021-04-02T10:35:39.315" v="888"/>
          <ac:spMkLst>
            <pc:docMk/>
            <pc:sldMk cId="650317164" sldId="256"/>
            <ac:spMk id="9" creationId="{F8828EFD-56F8-4B00-9A0D-B623CC074A0E}"/>
          </ac:spMkLst>
        </pc:spChg>
        <pc:spChg chg="add del">
          <ac:chgData name="Kinga Majewska" userId="S::kmajewska5@zgierzsp6.onmicrosoft.com::46044ed7-9221-4364-b3ca-9dfadfcb28d0" providerId="AD" clId="Web-{09B99839-ED90-8C95-374F-BF1CDBA5BE1E}" dt="2021-04-02T10:30:35.151" v="873"/>
          <ac:spMkLst>
            <pc:docMk/>
            <pc:sldMk cId="650317164" sldId="256"/>
            <ac:spMk id="10" creationId="{0671A8AE-40A1-4631-A6B8-581AFF065482}"/>
          </ac:spMkLst>
        </pc:spChg>
        <pc:spChg chg="add del">
          <ac:chgData name="Kinga Majewska" userId="S::kmajewska5@zgierzsp6.onmicrosoft.com::46044ed7-9221-4364-b3ca-9dfadfcb28d0" providerId="AD" clId="Web-{09B99839-ED90-8C95-374F-BF1CDBA5BE1E}" dt="2021-04-02T10:35:39.315" v="888"/>
          <ac:spMkLst>
            <pc:docMk/>
            <pc:sldMk cId="650317164" sldId="256"/>
            <ac:spMk id="11" creationId="{6FC11E2E-9797-4FEA-90FD-894E32A208B5}"/>
          </ac:spMkLst>
        </pc:spChg>
        <pc:spChg chg="add del">
          <ac:chgData name="Kinga Majewska" userId="S::kmajewska5@zgierzsp6.onmicrosoft.com::46044ed7-9221-4364-b3ca-9dfadfcb28d0" providerId="AD" clId="Web-{09B99839-ED90-8C95-374F-BF1CDBA5BE1E}" dt="2021-04-02T10:30:35.151" v="873"/>
          <ac:spMkLst>
            <pc:docMk/>
            <pc:sldMk cId="650317164" sldId="256"/>
            <ac:spMk id="12" creationId="{AB58EF07-17C2-48CF-ABB0-EEF1F17CB8F0}"/>
          </ac:spMkLst>
        </pc:spChg>
        <pc:spChg chg="add del">
          <ac:chgData name="Kinga Majewska" userId="S::kmajewska5@zgierzsp6.onmicrosoft.com::46044ed7-9221-4364-b3ca-9dfadfcb28d0" providerId="AD" clId="Web-{09B99839-ED90-8C95-374F-BF1CDBA5BE1E}" dt="2021-04-02T10:31:08.917" v="878"/>
          <ac:spMkLst>
            <pc:docMk/>
            <pc:sldMk cId="650317164" sldId="256"/>
            <ac:spMk id="13" creationId="{71B2258F-86CA-4D4D-8270-BC05FCDEBFB3}"/>
          </ac:spMkLst>
        </pc:spChg>
        <pc:spChg chg="add del">
          <ac:chgData name="Kinga Majewska" userId="S::kmajewska5@zgierzsp6.onmicrosoft.com::46044ed7-9221-4364-b3ca-9dfadfcb28d0" providerId="AD" clId="Web-{09B99839-ED90-8C95-374F-BF1CDBA5BE1E}" dt="2021-04-02T10:30:35.151" v="873"/>
          <ac:spMkLst>
            <pc:docMk/>
            <pc:sldMk cId="650317164" sldId="256"/>
            <ac:spMk id="14" creationId="{AF2F604E-43BE-4DC3-B983-E071523364F8}"/>
          </ac:spMkLst>
        </pc:spChg>
        <pc:spChg chg="add del">
          <ac:chgData name="Kinga Majewska" userId="S::kmajewska5@zgierzsp6.onmicrosoft.com::46044ed7-9221-4364-b3ca-9dfadfcb28d0" providerId="AD" clId="Web-{09B99839-ED90-8C95-374F-BF1CDBA5BE1E}" dt="2021-04-02T10:35:39.315" v="888"/>
          <ac:spMkLst>
            <pc:docMk/>
            <pc:sldMk cId="650317164" sldId="256"/>
            <ac:spMk id="15" creationId="{3D4697C8-4A0D-4493-B526-7CC15E0EE557}"/>
          </ac:spMkLst>
        </pc:spChg>
        <pc:spChg chg="add del">
          <ac:chgData name="Kinga Majewska" userId="S::kmajewska5@zgierzsp6.onmicrosoft.com::46044ed7-9221-4364-b3ca-9dfadfcb28d0" providerId="AD" clId="Web-{09B99839-ED90-8C95-374F-BF1CDBA5BE1E}" dt="2021-04-02T10:30:35.151" v="873"/>
          <ac:spMkLst>
            <pc:docMk/>
            <pc:sldMk cId="650317164" sldId="256"/>
            <ac:spMk id="16" creationId="{08C9B587-E65E-4B52-B37C-ABEBB6E87928}"/>
          </ac:spMkLst>
        </pc:spChg>
        <pc:spChg chg="add del">
          <ac:chgData name="Kinga Majewska" userId="S::kmajewska5@zgierzsp6.onmicrosoft.com::46044ed7-9221-4364-b3ca-9dfadfcb28d0" providerId="AD" clId="Web-{09B99839-ED90-8C95-374F-BF1CDBA5BE1E}" dt="2021-04-02T10:35:39.315" v="888"/>
          <ac:spMkLst>
            <pc:docMk/>
            <pc:sldMk cId="650317164" sldId="256"/>
            <ac:spMk id="17" creationId="{A085B63A-2D2F-4B09-9BFB-E2080686CEE0}"/>
          </ac:spMkLst>
        </pc:spChg>
        <pc:spChg chg="add del">
          <ac:chgData name="Kinga Majewska" userId="S::kmajewska5@zgierzsp6.onmicrosoft.com::46044ed7-9221-4364-b3ca-9dfadfcb28d0" providerId="AD" clId="Web-{09B99839-ED90-8C95-374F-BF1CDBA5BE1E}" dt="2021-04-02T10:38:12.569" v="899"/>
          <ac:spMkLst>
            <pc:docMk/>
            <pc:sldMk cId="650317164" sldId="256"/>
            <ac:spMk id="23" creationId="{17CDB40A-75BB-4498-A20B-59C3984A3A94}"/>
          </ac:spMkLst>
        </pc:spChg>
        <pc:spChg chg="add">
          <ac:chgData name="Kinga Majewska" userId="S::kmajewska5@zgierzsp6.onmicrosoft.com::46044ed7-9221-4364-b3ca-9dfadfcb28d0" providerId="AD" clId="Web-{09B99839-ED90-8C95-374F-BF1CDBA5BE1E}" dt="2021-04-02T10:38:12.569" v="899"/>
          <ac:spMkLst>
            <pc:docMk/>
            <pc:sldMk cId="650317164" sldId="256"/>
            <ac:spMk id="28" creationId="{6FC11E2E-9797-4FEA-90FD-894E32A208B5}"/>
          </ac:spMkLst>
        </pc:spChg>
        <pc:spChg chg="add">
          <ac:chgData name="Kinga Majewska" userId="S::kmajewska5@zgierzsp6.onmicrosoft.com::46044ed7-9221-4364-b3ca-9dfadfcb28d0" providerId="AD" clId="Web-{09B99839-ED90-8C95-374F-BF1CDBA5BE1E}" dt="2021-04-02T10:38:12.569" v="899"/>
          <ac:spMkLst>
            <pc:docMk/>
            <pc:sldMk cId="650317164" sldId="256"/>
            <ac:spMk id="30" creationId="{F8828EFD-56F8-4B00-9A0D-B623CC074A0E}"/>
          </ac:spMkLst>
        </pc:spChg>
        <pc:spChg chg="add">
          <ac:chgData name="Kinga Majewska" userId="S::kmajewska5@zgierzsp6.onmicrosoft.com::46044ed7-9221-4364-b3ca-9dfadfcb28d0" providerId="AD" clId="Web-{09B99839-ED90-8C95-374F-BF1CDBA5BE1E}" dt="2021-04-02T10:38:12.569" v="899"/>
          <ac:spMkLst>
            <pc:docMk/>
            <pc:sldMk cId="650317164" sldId="256"/>
            <ac:spMk id="32" creationId="{3D4697C8-4A0D-4493-B526-7CC15E0EE557}"/>
          </ac:spMkLst>
        </pc:spChg>
        <pc:spChg chg="add">
          <ac:chgData name="Kinga Majewska" userId="S::kmajewska5@zgierzsp6.onmicrosoft.com::46044ed7-9221-4364-b3ca-9dfadfcb28d0" providerId="AD" clId="Web-{09B99839-ED90-8C95-374F-BF1CDBA5BE1E}" dt="2021-04-02T10:38:12.569" v="899"/>
          <ac:spMkLst>
            <pc:docMk/>
            <pc:sldMk cId="650317164" sldId="256"/>
            <ac:spMk id="34" creationId="{A085B63A-2D2F-4B09-9BFB-E2080686CEE0}"/>
          </ac:spMkLst>
        </pc:spChg>
        <pc:picChg chg="add del mod">
          <ac:chgData name="Kinga Majewska" userId="S::kmajewska5@zgierzsp6.onmicrosoft.com::46044ed7-9221-4364-b3ca-9dfadfcb28d0" providerId="AD" clId="Web-{09B99839-ED90-8C95-374F-BF1CDBA5BE1E}" dt="2021-04-02T10:30:08.697" v="870"/>
          <ac:picMkLst>
            <pc:docMk/>
            <pc:sldMk cId="650317164" sldId="256"/>
            <ac:picMk id="4" creationId="{4C9D0132-4424-472E-A26D-6C48496E3B91}"/>
          </ac:picMkLst>
        </pc:picChg>
        <pc:picChg chg="add del mod ord">
          <ac:chgData name="Kinga Majewska" userId="S::kmajewska5@zgierzsp6.onmicrosoft.com::46044ed7-9221-4364-b3ca-9dfadfcb28d0" providerId="AD" clId="Web-{09B99839-ED90-8C95-374F-BF1CDBA5BE1E}" dt="2021-04-02T10:31:13.793" v="880"/>
          <ac:picMkLst>
            <pc:docMk/>
            <pc:sldMk cId="650317164" sldId="256"/>
            <ac:picMk id="5" creationId="{BF97C780-FBBE-456E-8015-2AFB0312CA1D}"/>
          </ac:picMkLst>
        </pc:picChg>
        <pc:picChg chg="add del mod">
          <ac:chgData name="Kinga Majewska" userId="S::kmajewska5@zgierzsp6.onmicrosoft.com::46044ed7-9221-4364-b3ca-9dfadfcb28d0" providerId="AD" clId="Web-{09B99839-ED90-8C95-374F-BF1CDBA5BE1E}" dt="2021-04-02T10:35:29.096" v="887"/>
          <ac:picMkLst>
            <pc:docMk/>
            <pc:sldMk cId="650317164" sldId="256"/>
            <ac:picMk id="6" creationId="{58617A0C-406E-468F-B6EF-F74E3AC8B93F}"/>
          </ac:picMkLst>
        </pc:picChg>
        <pc:picChg chg="add mod ord">
          <ac:chgData name="Kinga Majewska" userId="S::kmajewska5@zgierzsp6.onmicrosoft.com::46044ed7-9221-4364-b3ca-9dfadfcb28d0" providerId="AD" clId="Web-{09B99839-ED90-8C95-374F-BF1CDBA5BE1E}" dt="2021-04-02T10:38:24.648" v="902" actId="1076"/>
          <ac:picMkLst>
            <pc:docMk/>
            <pc:sldMk cId="650317164" sldId="256"/>
            <ac:picMk id="18" creationId="{499C9087-F1B9-4EC3-BB2E-DB2F1A452073}"/>
          </ac:picMkLst>
        </pc:picChg>
      </pc:sldChg>
      <pc:sldChg chg="addSp delSp modSp mod setBg">
        <pc:chgData name="Kinga Majewska" userId="S::kmajewska5@zgierzsp6.onmicrosoft.com::46044ed7-9221-4364-b3ca-9dfadfcb28d0" providerId="AD" clId="Web-{09B99839-ED90-8C95-374F-BF1CDBA5BE1E}" dt="2021-04-02T10:38:51.445" v="905" actId="20577"/>
        <pc:sldMkLst>
          <pc:docMk/>
          <pc:sldMk cId="4218761857" sldId="257"/>
        </pc:sldMkLst>
        <pc:spChg chg="mod">
          <ac:chgData name="Kinga Majewska" userId="S::kmajewska5@zgierzsp6.onmicrosoft.com::46044ed7-9221-4364-b3ca-9dfadfcb28d0" providerId="AD" clId="Web-{09B99839-ED90-8C95-374F-BF1CDBA5BE1E}" dt="2021-04-02T10:38:51.445" v="905" actId="20577"/>
          <ac:spMkLst>
            <pc:docMk/>
            <pc:sldMk cId="4218761857" sldId="257"/>
            <ac:spMk id="2" creationId="{16A033E0-6424-4EDE-85DB-40BFA41E5DB3}"/>
          </ac:spMkLst>
        </pc:spChg>
        <pc:spChg chg="mod">
          <ac:chgData name="Kinga Majewska" userId="S::kmajewska5@zgierzsp6.onmicrosoft.com::46044ed7-9221-4364-b3ca-9dfadfcb28d0" providerId="AD" clId="Web-{09B99839-ED90-8C95-374F-BF1CDBA5BE1E}" dt="2021-04-02T10:38:42.570" v="904" actId="20577"/>
          <ac:spMkLst>
            <pc:docMk/>
            <pc:sldMk cId="4218761857" sldId="257"/>
            <ac:spMk id="3" creationId="{56FDA0D2-78B8-4F93-A20C-CCB1B01D9C2D}"/>
          </ac:spMkLst>
        </pc:spChg>
        <pc:spChg chg="add">
          <ac:chgData name="Kinga Majewska" userId="S::kmajewska5@zgierzsp6.onmicrosoft.com::46044ed7-9221-4364-b3ca-9dfadfcb28d0" providerId="AD" clId="Web-{09B99839-ED90-8C95-374F-BF1CDBA5BE1E}" dt="2021-04-02T10:37:53.162" v="898"/>
          <ac:spMkLst>
            <pc:docMk/>
            <pc:sldMk cId="4218761857" sldId="257"/>
            <ac:spMk id="10" creationId="{AAAE94E3-A7DB-4868-B1E3-E49703488BBC}"/>
          </ac:spMkLst>
        </pc:spChg>
        <pc:spChg chg="add">
          <ac:chgData name="Kinga Majewska" userId="S::kmajewska5@zgierzsp6.onmicrosoft.com::46044ed7-9221-4364-b3ca-9dfadfcb28d0" providerId="AD" clId="Web-{09B99839-ED90-8C95-374F-BF1CDBA5BE1E}" dt="2021-04-02T10:37:53.162" v="898"/>
          <ac:spMkLst>
            <pc:docMk/>
            <pc:sldMk cId="4218761857" sldId="257"/>
            <ac:spMk id="16" creationId="{3873B707-463F-40B0-8227-E8CC6C67EB25}"/>
          </ac:spMkLst>
        </pc:spChg>
        <pc:spChg chg="add">
          <ac:chgData name="Kinga Majewska" userId="S::kmajewska5@zgierzsp6.onmicrosoft.com::46044ed7-9221-4364-b3ca-9dfadfcb28d0" providerId="AD" clId="Web-{09B99839-ED90-8C95-374F-BF1CDBA5BE1E}" dt="2021-04-02T10:37:53.162" v="898"/>
          <ac:spMkLst>
            <pc:docMk/>
            <pc:sldMk cId="4218761857" sldId="257"/>
            <ac:spMk id="18" creationId="{C13237C8-E62C-4F0D-A318-BD6FB6C2D138}"/>
          </ac:spMkLst>
        </pc:spChg>
        <pc:spChg chg="add">
          <ac:chgData name="Kinga Majewska" userId="S::kmajewska5@zgierzsp6.onmicrosoft.com::46044ed7-9221-4364-b3ca-9dfadfcb28d0" providerId="AD" clId="Web-{09B99839-ED90-8C95-374F-BF1CDBA5BE1E}" dt="2021-04-02T10:37:53.162" v="898"/>
          <ac:spMkLst>
            <pc:docMk/>
            <pc:sldMk cId="4218761857" sldId="257"/>
            <ac:spMk id="20" creationId="{19C9EAEA-39D0-4B0E-A0EB-51E7B26740B1}"/>
          </ac:spMkLst>
        </pc:spChg>
        <pc:spChg chg="add">
          <ac:chgData name="Kinga Majewska" userId="S::kmajewska5@zgierzsp6.onmicrosoft.com::46044ed7-9221-4364-b3ca-9dfadfcb28d0" providerId="AD" clId="Web-{09B99839-ED90-8C95-374F-BF1CDBA5BE1E}" dt="2021-04-02T10:37:53.162" v="898"/>
          <ac:spMkLst>
            <pc:docMk/>
            <pc:sldMk cId="4218761857" sldId="257"/>
            <ac:spMk id="22" creationId="{8CB5D2D7-DF65-4E86-BFBA-FFB9B5ACEB64}"/>
          </ac:spMkLst>
        </pc:spChg>
        <pc:grpChg chg="add">
          <ac:chgData name="Kinga Majewska" userId="S::kmajewska5@zgierzsp6.onmicrosoft.com::46044ed7-9221-4364-b3ca-9dfadfcb28d0" providerId="AD" clId="Web-{09B99839-ED90-8C95-374F-BF1CDBA5BE1E}" dt="2021-04-02T10:37:53.162" v="898"/>
          <ac:grpSpMkLst>
            <pc:docMk/>
            <pc:sldMk cId="4218761857" sldId="257"/>
            <ac:grpSpMk id="12" creationId="{1DE889C7-FAD6-4397-98E2-05D503484459}"/>
          </ac:grpSpMkLst>
        </pc:grpChg>
        <pc:picChg chg="add mod">
          <ac:chgData name="Kinga Majewska" userId="S::kmajewska5@zgierzsp6.onmicrosoft.com::46044ed7-9221-4364-b3ca-9dfadfcb28d0" providerId="AD" clId="Web-{09B99839-ED90-8C95-374F-BF1CDBA5BE1E}" dt="2021-04-02T10:37:53.162" v="898"/>
          <ac:picMkLst>
            <pc:docMk/>
            <pc:sldMk cId="4218761857" sldId="257"/>
            <ac:picMk id="4" creationId="{9533C9A3-6598-435D-9046-BF97AB618EDF}"/>
          </ac:picMkLst>
        </pc:picChg>
        <pc:picChg chg="add del mod">
          <ac:chgData name="Kinga Majewska" userId="S::kmajewska5@zgierzsp6.onmicrosoft.com::46044ed7-9221-4364-b3ca-9dfadfcb28d0" providerId="AD" clId="Web-{09B99839-ED90-8C95-374F-BF1CDBA5BE1E}" dt="2021-04-02T10:37:53.162" v="898"/>
          <ac:picMkLst>
            <pc:docMk/>
            <pc:sldMk cId="4218761857" sldId="257"/>
            <ac:picMk id="5" creationId="{6FAEBCF1-D04F-4EDB-9590-8722A10379D5}"/>
          </ac:picMkLst>
        </pc:picChg>
      </pc:sldChg>
      <pc:sldChg chg="addSp modSp mod setBg">
        <pc:chgData name="Kinga Majewska" userId="S::kmajewska5@zgierzsp6.onmicrosoft.com::46044ed7-9221-4364-b3ca-9dfadfcb28d0" providerId="AD" clId="Web-{09B99839-ED90-8C95-374F-BF1CDBA5BE1E}" dt="2021-04-02T10:39:12.336" v="907" actId="20577"/>
        <pc:sldMkLst>
          <pc:docMk/>
          <pc:sldMk cId="2813092262" sldId="258"/>
        </pc:sldMkLst>
        <pc:spChg chg="mod">
          <ac:chgData name="Kinga Majewska" userId="S::kmajewska5@zgierzsp6.onmicrosoft.com::46044ed7-9221-4364-b3ca-9dfadfcb28d0" providerId="AD" clId="Web-{09B99839-ED90-8C95-374F-BF1CDBA5BE1E}" dt="2021-04-02T10:39:03.602" v="906" actId="20577"/>
          <ac:spMkLst>
            <pc:docMk/>
            <pc:sldMk cId="2813092262" sldId="258"/>
            <ac:spMk id="2" creationId="{286A3E4F-5105-4573-97C6-EA45CDC91543}"/>
          </ac:spMkLst>
        </pc:spChg>
        <pc:spChg chg="mod">
          <ac:chgData name="Kinga Majewska" userId="S::kmajewska5@zgierzsp6.onmicrosoft.com::46044ed7-9221-4364-b3ca-9dfadfcb28d0" providerId="AD" clId="Web-{09B99839-ED90-8C95-374F-BF1CDBA5BE1E}" dt="2021-04-02T10:39:12.336" v="907" actId="20577"/>
          <ac:spMkLst>
            <pc:docMk/>
            <pc:sldMk cId="2813092262" sldId="258"/>
            <ac:spMk id="3" creationId="{BF9D7B9B-9C01-4F3C-9C2B-BE4D0B3E9C02}"/>
          </ac:spMkLst>
        </pc:spChg>
        <pc:spChg chg="add">
          <ac:chgData name="Kinga Majewska" userId="S::kmajewska5@zgierzsp6.onmicrosoft.com::46044ed7-9221-4364-b3ca-9dfadfcb28d0" providerId="AD" clId="Web-{09B99839-ED90-8C95-374F-BF1CDBA5BE1E}" dt="2021-04-02T10:37:23.990" v="895"/>
          <ac:spMkLst>
            <pc:docMk/>
            <pc:sldMk cId="2813092262" sldId="258"/>
            <ac:spMk id="9" creationId="{361DC183-07AE-409A-AB63-34A0C77B60E6}"/>
          </ac:spMkLst>
        </pc:spChg>
        <pc:spChg chg="add">
          <ac:chgData name="Kinga Majewska" userId="S::kmajewska5@zgierzsp6.onmicrosoft.com::46044ed7-9221-4364-b3ca-9dfadfcb28d0" providerId="AD" clId="Web-{09B99839-ED90-8C95-374F-BF1CDBA5BE1E}" dt="2021-04-02T10:37:23.990" v="895"/>
          <ac:spMkLst>
            <pc:docMk/>
            <pc:sldMk cId="2813092262" sldId="258"/>
            <ac:spMk id="11" creationId="{90464369-70FA-42AF-948F-80664CA7BFE5}"/>
          </ac:spMkLst>
        </pc:spChg>
        <pc:spChg chg="add">
          <ac:chgData name="Kinga Majewska" userId="S::kmajewska5@zgierzsp6.onmicrosoft.com::46044ed7-9221-4364-b3ca-9dfadfcb28d0" providerId="AD" clId="Web-{09B99839-ED90-8C95-374F-BF1CDBA5BE1E}" dt="2021-04-02T10:37:23.990" v="895"/>
          <ac:spMkLst>
            <pc:docMk/>
            <pc:sldMk cId="2813092262" sldId="258"/>
            <ac:spMk id="13" creationId="{A6604B49-AD5C-4590-B051-06C8222ECD99}"/>
          </ac:spMkLst>
        </pc:spChg>
        <pc:spChg chg="add">
          <ac:chgData name="Kinga Majewska" userId="S::kmajewska5@zgierzsp6.onmicrosoft.com::46044ed7-9221-4364-b3ca-9dfadfcb28d0" providerId="AD" clId="Web-{09B99839-ED90-8C95-374F-BF1CDBA5BE1E}" dt="2021-04-02T10:37:23.990" v="895"/>
          <ac:spMkLst>
            <pc:docMk/>
            <pc:sldMk cId="2813092262" sldId="258"/>
            <ac:spMk id="15" creationId="{CC552A98-EF7D-4D42-AB69-066B786AB55B}"/>
          </ac:spMkLst>
        </pc:spChg>
        <pc:spChg chg="add">
          <ac:chgData name="Kinga Majewska" userId="S::kmajewska5@zgierzsp6.onmicrosoft.com::46044ed7-9221-4364-b3ca-9dfadfcb28d0" providerId="AD" clId="Web-{09B99839-ED90-8C95-374F-BF1CDBA5BE1E}" dt="2021-04-02T10:37:23.990" v="895"/>
          <ac:spMkLst>
            <pc:docMk/>
            <pc:sldMk cId="2813092262" sldId="258"/>
            <ac:spMk id="17" creationId="{A648176E-454C-437C-B0FC-9B82FCF32B24}"/>
          </ac:spMkLst>
        </pc:spChg>
        <pc:picChg chg="add mod">
          <ac:chgData name="Kinga Majewska" userId="S::kmajewska5@zgierzsp6.onmicrosoft.com::46044ed7-9221-4364-b3ca-9dfadfcb28d0" providerId="AD" clId="Web-{09B99839-ED90-8C95-374F-BF1CDBA5BE1E}" dt="2021-04-02T10:37:23.990" v="895"/>
          <ac:picMkLst>
            <pc:docMk/>
            <pc:sldMk cId="2813092262" sldId="258"/>
            <ac:picMk id="4" creationId="{1B32C7DD-C7D1-4F0E-8A91-D161CB2D6306}"/>
          </ac:picMkLst>
        </pc:picChg>
      </pc:sldChg>
      <pc:sldChg chg="addSp modSp mod setBg">
        <pc:chgData name="Kinga Majewska" userId="S::kmajewska5@zgierzsp6.onmicrosoft.com::46044ed7-9221-4364-b3ca-9dfadfcb28d0" providerId="AD" clId="Web-{09B99839-ED90-8C95-374F-BF1CDBA5BE1E}" dt="2021-04-02T10:39:27.259" v="909" actId="20577"/>
        <pc:sldMkLst>
          <pc:docMk/>
          <pc:sldMk cId="3604998217" sldId="259"/>
        </pc:sldMkLst>
        <pc:spChg chg="mod">
          <ac:chgData name="Kinga Majewska" userId="S::kmajewska5@zgierzsp6.onmicrosoft.com::46044ed7-9221-4364-b3ca-9dfadfcb28d0" providerId="AD" clId="Web-{09B99839-ED90-8C95-374F-BF1CDBA5BE1E}" dt="2021-04-02T10:39:20.618" v="908" actId="20577"/>
          <ac:spMkLst>
            <pc:docMk/>
            <pc:sldMk cId="3604998217" sldId="259"/>
            <ac:spMk id="2" creationId="{5A7AF5ED-E377-4FCB-8AE9-6B3481DB1F31}"/>
          </ac:spMkLst>
        </pc:spChg>
        <pc:spChg chg="mod">
          <ac:chgData name="Kinga Majewska" userId="S::kmajewska5@zgierzsp6.onmicrosoft.com::46044ed7-9221-4364-b3ca-9dfadfcb28d0" providerId="AD" clId="Web-{09B99839-ED90-8C95-374F-BF1CDBA5BE1E}" dt="2021-04-02T10:39:27.259" v="909" actId="20577"/>
          <ac:spMkLst>
            <pc:docMk/>
            <pc:sldMk cId="3604998217" sldId="259"/>
            <ac:spMk id="3" creationId="{371BE38E-541C-4A57-B628-DA43080A7EF6}"/>
          </ac:spMkLst>
        </pc:spChg>
        <pc:spChg chg="add">
          <ac:chgData name="Kinga Majewska" userId="S::kmajewska5@zgierzsp6.onmicrosoft.com::46044ed7-9221-4364-b3ca-9dfadfcb28d0" providerId="AD" clId="Web-{09B99839-ED90-8C95-374F-BF1CDBA5BE1E}" dt="2021-04-02T10:37:10.911" v="894"/>
          <ac:spMkLst>
            <pc:docMk/>
            <pc:sldMk cId="3604998217" sldId="259"/>
            <ac:spMk id="9" creationId="{361DC183-07AE-409A-AB63-34A0C77B60E6}"/>
          </ac:spMkLst>
        </pc:spChg>
        <pc:spChg chg="add">
          <ac:chgData name="Kinga Majewska" userId="S::kmajewska5@zgierzsp6.onmicrosoft.com::46044ed7-9221-4364-b3ca-9dfadfcb28d0" providerId="AD" clId="Web-{09B99839-ED90-8C95-374F-BF1CDBA5BE1E}" dt="2021-04-02T10:37:10.911" v="894"/>
          <ac:spMkLst>
            <pc:docMk/>
            <pc:sldMk cId="3604998217" sldId="259"/>
            <ac:spMk id="11" creationId="{90464369-70FA-42AF-948F-80664CA7BFE5}"/>
          </ac:spMkLst>
        </pc:spChg>
        <pc:spChg chg="add">
          <ac:chgData name="Kinga Majewska" userId="S::kmajewska5@zgierzsp6.onmicrosoft.com::46044ed7-9221-4364-b3ca-9dfadfcb28d0" providerId="AD" clId="Web-{09B99839-ED90-8C95-374F-BF1CDBA5BE1E}" dt="2021-04-02T10:37:10.911" v="894"/>
          <ac:spMkLst>
            <pc:docMk/>
            <pc:sldMk cId="3604998217" sldId="259"/>
            <ac:spMk id="13" creationId="{A6604B49-AD5C-4590-B051-06C8222ECD99}"/>
          </ac:spMkLst>
        </pc:spChg>
        <pc:spChg chg="add">
          <ac:chgData name="Kinga Majewska" userId="S::kmajewska5@zgierzsp6.onmicrosoft.com::46044ed7-9221-4364-b3ca-9dfadfcb28d0" providerId="AD" clId="Web-{09B99839-ED90-8C95-374F-BF1CDBA5BE1E}" dt="2021-04-02T10:37:10.911" v="894"/>
          <ac:spMkLst>
            <pc:docMk/>
            <pc:sldMk cId="3604998217" sldId="259"/>
            <ac:spMk id="15" creationId="{CC552A98-EF7D-4D42-AB69-066B786AB55B}"/>
          </ac:spMkLst>
        </pc:spChg>
        <pc:spChg chg="add">
          <ac:chgData name="Kinga Majewska" userId="S::kmajewska5@zgierzsp6.onmicrosoft.com::46044ed7-9221-4364-b3ca-9dfadfcb28d0" providerId="AD" clId="Web-{09B99839-ED90-8C95-374F-BF1CDBA5BE1E}" dt="2021-04-02T10:37:10.911" v="894"/>
          <ac:spMkLst>
            <pc:docMk/>
            <pc:sldMk cId="3604998217" sldId="259"/>
            <ac:spMk id="17" creationId="{A648176E-454C-437C-B0FC-9B82FCF32B24}"/>
          </ac:spMkLst>
        </pc:spChg>
        <pc:picChg chg="add mod">
          <ac:chgData name="Kinga Majewska" userId="S::kmajewska5@zgierzsp6.onmicrosoft.com::46044ed7-9221-4364-b3ca-9dfadfcb28d0" providerId="AD" clId="Web-{09B99839-ED90-8C95-374F-BF1CDBA5BE1E}" dt="2021-04-02T10:37:10.911" v="894"/>
          <ac:picMkLst>
            <pc:docMk/>
            <pc:sldMk cId="3604998217" sldId="259"/>
            <ac:picMk id="4" creationId="{E15D1639-4828-4033-AFD3-BDF2C088BAAD}"/>
          </ac:picMkLst>
        </pc:picChg>
      </pc:sldChg>
      <pc:sldChg chg="addSp delSp modSp mod setBg">
        <pc:chgData name="Kinga Majewska" userId="S::kmajewska5@zgierzsp6.onmicrosoft.com::46044ed7-9221-4364-b3ca-9dfadfcb28d0" providerId="AD" clId="Web-{09B99839-ED90-8C95-374F-BF1CDBA5BE1E}" dt="2021-04-02T10:36:34.629" v="892"/>
        <pc:sldMkLst>
          <pc:docMk/>
          <pc:sldMk cId="3096810091" sldId="260"/>
        </pc:sldMkLst>
        <pc:spChg chg="del">
          <ac:chgData name="Kinga Majewska" userId="S::kmajewska5@zgierzsp6.onmicrosoft.com::46044ed7-9221-4364-b3ca-9dfadfcb28d0" providerId="AD" clId="Web-{09B99839-ED90-8C95-374F-BF1CDBA5BE1E}" dt="2021-04-02T08:47:51.809" v="468"/>
          <ac:spMkLst>
            <pc:docMk/>
            <pc:sldMk cId="3096810091" sldId="260"/>
            <ac:spMk id="2" creationId="{B38D5B9A-D899-445F-ACF1-967175E977C2}"/>
          </ac:spMkLst>
        </pc:spChg>
        <pc:spChg chg="add">
          <ac:chgData name="Kinga Majewska" userId="S::kmajewska5@zgierzsp6.onmicrosoft.com::46044ed7-9221-4364-b3ca-9dfadfcb28d0" providerId="AD" clId="Web-{09B99839-ED90-8C95-374F-BF1CDBA5BE1E}" dt="2021-04-02T10:36:34.629" v="892"/>
          <ac:spMkLst>
            <pc:docMk/>
            <pc:sldMk cId="3096810091" sldId="260"/>
            <ac:spMk id="9" creationId="{22F15A2D-2324-487D-A02A-BF46C5C580EB}"/>
          </ac:spMkLst>
        </pc:spChg>
        <pc:spChg chg="add">
          <ac:chgData name="Kinga Majewska" userId="S::kmajewska5@zgierzsp6.onmicrosoft.com::46044ed7-9221-4364-b3ca-9dfadfcb28d0" providerId="AD" clId="Web-{09B99839-ED90-8C95-374F-BF1CDBA5BE1E}" dt="2021-04-02T10:36:34.629" v="892"/>
          <ac:spMkLst>
            <pc:docMk/>
            <pc:sldMk cId="3096810091" sldId="260"/>
            <ac:spMk id="11" creationId="{2AEAFA59-923A-4F54-8B49-44C970BCC323}"/>
          </ac:spMkLst>
        </pc:spChg>
        <pc:spChg chg="add">
          <ac:chgData name="Kinga Majewska" userId="S::kmajewska5@zgierzsp6.onmicrosoft.com::46044ed7-9221-4364-b3ca-9dfadfcb28d0" providerId="AD" clId="Web-{09B99839-ED90-8C95-374F-BF1CDBA5BE1E}" dt="2021-04-02T10:36:34.629" v="892"/>
          <ac:spMkLst>
            <pc:docMk/>
            <pc:sldMk cId="3096810091" sldId="260"/>
            <ac:spMk id="13" creationId="{C37E9D4B-7BFA-4D10-B666-547BAC499469}"/>
          </ac:spMkLst>
        </pc:spChg>
        <pc:picChg chg="mod">
          <ac:chgData name="Kinga Majewska" userId="S::kmajewska5@zgierzsp6.onmicrosoft.com::46044ed7-9221-4364-b3ca-9dfadfcb28d0" providerId="AD" clId="Web-{09B99839-ED90-8C95-374F-BF1CDBA5BE1E}" dt="2021-04-02T10:36:34.629" v="892"/>
          <ac:picMkLst>
            <pc:docMk/>
            <pc:sldMk cId="3096810091" sldId="260"/>
            <ac:picMk id="4" creationId="{D465749C-E5A8-4460-9BD2-183E44469E28}"/>
          </ac:picMkLst>
        </pc:picChg>
      </pc:sldChg>
      <pc:sldChg chg="addSp modSp new mod setBg">
        <pc:chgData name="Kinga Majewska" userId="S::kmajewska5@zgierzsp6.onmicrosoft.com::46044ed7-9221-4364-b3ca-9dfadfcb28d0" providerId="AD" clId="Web-{09B99839-ED90-8C95-374F-BF1CDBA5BE1E}" dt="2021-04-02T10:40:01.650" v="914" actId="20577"/>
        <pc:sldMkLst>
          <pc:docMk/>
          <pc:sldMk cId="3010009826" sldId="261"/>
        </pc:sldMkLst>
        <pc:spChg chg="mod">
          <ac:chgData name="Kinga Majewska" userId="S::kmajewska5@zgierzsp6.onmicrosoft.com::46044ed7-9221-4364-b3ca-9dfadfcb28d0" providerId="AD" clId="Web-{09B99839-ED90-8C95-374F-BF1CDBA5BE1E}" dt="2021-04-02T10:39:50.119" v="911" actId="20577"/>
          <ac:spMkLst>
            <pc:docMk/>
            <pc:sldMk cId="3010009826" sldId="261"/>
            <ac:spMk id="2" creationId="{1AD6D1EE-6B2C-4D0F-A1C9-BF357E5E9380}"/>
          </ac:spMkLst>
        </pc:spChg>
        <pc:spChg chg="mod">
          <ac:chgData name="Kinga Majewska" userId="S::kmajewska5@zgierzsp6.onmicrosoft.com::46044ed7-9221-4364-b3ca-9dfadfcb28d0" providerId="AD" clId="Web-{09B99839-ED90-8C95-374F-BF1CDBA5BE1E}" dt="2021-04-02T10:40:01.650" v="914" actId="20577"/>
          <ac:spMkLst>
            <pc:docMk/>
            <pc:sldMk cId="3010009826" sldId="261"/>
            <ac:spMk id="3" creationId="{9953E40D-340B-4C90-8099-82E03DF3E3AA}"/>
          </ac:spMkLst>
        </pc:spChg>
        <pc:spChg chg="add">
          <ac:chgData name="Kinga Majewska" userId="S::kmajewska5@zgierzsp6.onmicrosoft.com::46044ed7-9221-4364-b3ca-9dfadfcb28d0" providerId="AD" clId="Web-{09B99839-ED90-8C95-374F-BF1CDBA5BE1E}" dt="2021-04-02T10:36:51.020" v="893"/>
          <ac:spMkLst>
            <pc:docMk/>
            <pc:sldMk cId="3010009826" sldId="261"/>
            <ac:spMk id="9" creationId="{201CC55D-ED54-4C5C-95E6-10947BD1103B}"/>
          </ac:spMkLst>
        </pc:spChg>
        <pc:spChg chg="add">
          <ac:chgData name="Kinga Majewska" userId="S::kmajewska5@zgierzsp6.onmicrosoft.com::46044ed7-9221-4364-b3ca-9dfadfcb28d0" providerId="AD" clId="Web-{09B99839-ED90-8C95-374F-BF1CDBA5BE1E}" dt="2021-04-02T10:36:51.020" v="893"/>
          <ac:spMkLst>
            <pc:docMk/>
            <pc:sldMk cId="3010009826" sldId="261"/>
            <ac:spMk id="15" creationId="{3873B707-463F-40B0-8227-E8CC6C67EB25}"/>
          </ac:spMkLst>
        </pc:spChg>
        <pc:spChg chg="add">
          <ac:chgData name="Kinga Majewska" userId="S::kmajewska5@zgierzsp6.onmicrosoft.com::46044ed7-9221-4364-b3ca-9dfadfcb28d0" providerId="AD" clId="Web-{09B99839-ED90-8C95-374F-BF1CDBA5BE1E}" dt="2021-04-02T10:36:51.020" v="893"/>
          <ac:spMkLst>
            <pc:docMk/>
            <pc:sldMk cId="3010009826" sldId="261"/>
            <ac:spMk id="17" creationId="{C13237C8-E62C-4F0D-A318-BD6FB6C2D138}"/>
          </ac:spMkLst>
        </pc:spChg>
        <pc:spChg chg="add">
          <ac:chgData name="Kinga Majewska" userId="S::kmajewska5@zgierzsp6.onmicrosoft.com::46044ed7-9221-4364-b3ca-9dfadfcb28d0" providerId="AD" clId="Web-{09B99839-ED90-8C95-374F-BF1CDBA5BE1E}" dt="2021-04-02T10:36:51.020" v="893"/>
          <ac:spMkLst>
            <pc:docMk/>
            <pc:sldMk cId="3010009826" sldId="261"/>
            <ac:spMk id="19" creationId="{19C9EAEA-39D0-4B0E-A0EB-51E7B26740B1}"/>
          </ac:spMkLst>
        </pc:spChg>
        <pc:grpChg chg="add">
          <ac:chgData name="Kinga Majewska" userId="S::kmajewska5@zgierzsp6.onmicrosoft.com::46044ed7-9221-4364-b3ca-9dfadfcb28d0" providerId="AD" clId="Web-{09B99839-ED90-8C95-374F-BF1CDBA5BE1E}" dt="2021-04-02T10:36:51.020" v="893"/>
          <ac:grpSpMkLst>
            <pc:docMk/>
            <pc:sldMk cId="3010009826" sldId="261"/>
            <ac:grpSpMk id="11" creationId="{1DE889C7-FAD6-4397-98E2-05D503484459}"/>
          </ac:grpSpMkLst>
        </pc:grpChg>
        <pc:picChg chg="add mod">
          <ac:chgData name="Kinga Majewska" userId="S::kmajewska5@zgierzsp6.onmicrosoft.com::46044ed7-9221-4364-b3ca-9dfadfcb28d0" providerId="AD" clId="Web-{09B99839-ED90-8C95-374F-BF1CDBA5BE1E}" dt="2021-04-02T10:36:51.020" v="893"/>
          <ac:picMkLst>
            <pc:docMk/>
            <pc:sldMk cId="3010009826" sldId="261"/>
            <ac:picMk id="4" creationId="{5B7FD98C-2A59-42E1-BF7C-3D0F1D7BE281}"/>
          </ac:picMkLst>
        </pc:picChg>
      </pc:sldChg>
      <pc:sldChg chg="addSp delSp modSp new">
        <pc:chgData name="Kinga Majewska" userId="S::kmajewska5@zgierzsp6.onmicrosoft.com::46044ed7-9221-4364-b3ca-9dfadfcb28d0" providerId="AD" clId="Web-{09B99839-ED90-8C95-374F-BF1CDBA5BE1E}" dt="2021-04-02T10:43:47.250" v="920" actId="1076"/>
        <pc:sldMkLst>
          <pc:docMk/>
          <pc:sldMk cId="3768086806" sldId="262"/>
        </pc:sldMkLst>
        <pc:spChg chg="mod">
          <ac:chgData name="Kinga Majewska" userId="S::kmajewska5@zgierzsp6.onmicrosoft.com::46044ed7-9221-4364-b3ca-9dfadfcb28d0" providerId="AD" clId="Web-{09B99839-ED90-8C95-374F-BF1CDBA5BE1E}" dt="2021-04-02T10:12:50.764" v="759" actId="20577"/>
          <ac:spMkLst>
            <pc:docMk/>
            <pc:sldMk cId="3768086806" sldId="262"/>
            <ac:spMk id="2" creationId="{362F2122-307E-45A3-BF16-FF6A520965C7}"/>
          </ac:spMkLst>
        </pc:spChg>
        <pc:spChg chg="mod">
          <ac:chgData name="Kinga Majewska" userId="S::kmajewska5@zgierzsp6.onmicrosoft.com::46044ed7-9221-4364-b3ca-9dfadfcb28d0" providerId="AD" clId="Web-{09B99839-ED90-8C95-374F-BF1CDBA5BE1E}" dt="2021-04-02T10:14:33.563" v="830" actId="20577"/>
          <ac:spMkLst>
            <pc:docMk/>
            <pc:sldMk cId="3768086806" sldId="262"/>
            <ac:spMk id="3" creationId="{AC65AAB0-6F85-4882-9F92-5ACD96706263}"/>
          </ac:spMkLst>
        </pc:spChg>
        <pc:spChg chg="add del">
          <ac:chgData name="Kinga Majewska" userId="S::kmajewska5@zgierzsp6.onmicrosoft.com::46044ed7-9221-4364-b3ca-9dfadfcb28d0" providerId="AD" clId="Web-{09B99839-ED90-8C95-374F-BF1CDBA5BE1E}" dt="2021-04-02T10:41:03.167" v="916"/>
          <ac:spMkLst>
            <pc:docMk/>
            <pc:sldMk cId="3768086806" sldId="262"/>
            <ac:spMk id="4" creationId="{4EA52A58-19DD-44B4-BC62-2085ACD4E03E}"/>
          </ac:spMkLst>
        </pc:spChg>
        <pc:picChg chg="add mod">
          <ac:chgData name="Kinga Majewska" userId="S::kmajewska5@zgierzsp6.onmicrosoft.com::46044ed7-9221-4364-b3ca-9dfadfcb28d0" providerId="AD" clId="Web-{09B99839-ED90-8C95-374F-BF1CDBA5BE1E}" dt="2021-04-02T10:43:46.125" v="918" actId="1076"/>
          <ac:picMkLst>
            <pc:docMk/>
            <pc:sldMk cId="3768086806" sldId="262"/>
            <ac:picMk id="5" creationId="{6B33E2BC-9392-49E2-AD74-01F4762C66F9}"/>
          </ac:picMkLst>
        </pc:picChg>
        <pc:picChg chg="add mod">
          <ac:chgData name="Kinga Majewska" userId="S::kmajewska5@zgierzsp6.onmicrosoft.com::46044ed7-9221-4364-b3ca-9dfadfcb28d0" providerId="AD" clId="Web-{09B99839-ED90-8C95-374F-BF1CDBA5BE1E}" dt="2021-04-02T10:43:47.250" v="920" actId="1076"/>
          <ac:picMkLst>
            <pc:docMk/>
            <pc:sldMk cId="3768086806" sldId="262"/>
            <ac:picMk id="6" creationId="{E61D392D-0BE0-40D4-84AE-C2389D9FC2E7}"/>
          </ac:picMkLst>
        </pc:picChg>
      </pc:sldChg>
      <pc:sldChg chg="modSp new">
        <pc:chgData name="Kinga Majewska" userId="S::kmajewska5@zgierzsp6.onmicrosoft.com::46044ed7-9221-4364-b3ca-9dfadfcb28d0" providerId="AD" clId="Web-{09B99839-ED90-8C95-374F-BF1CDBA5BE1E}" dt="2021-04-02T10:16:10.394" v="864" actId="20577"/>
        <pc:sldMkLst>
          <pc:docMk/>
          <pc:sldMk cId="2319568212" sldId="263"/>
        </pc:sldMkLst>
        <pc:spChg chg="mod">
          <ac:chgData name="Kinga Majewska" userId="S::kmajewska5@zgierzsp6.onmicrosoft.com::46044ed7-9221-4364-b3ca-9dfadfcb28d0" providerId="AD" clId="Web-{09B99839-ED90-8C95-374F-BF1CDBA5BE1E}" dt="2021-04-02T10:16:10.394" v="864" actId="20577"/>
          <ac:spMkLst>
            <pc:docMk/>
            <pc:sldMk cId="2319568212" sldId="263"/>
            <ac:spMk id="2" creationId="{1F824278-48DB-4F63-A965-F9A12C6CF33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07.04.2021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14">
            <a:extLst>
              <a:ext uri="{FF2B5EF4-FFF2-40B4-BE49-F238E27FC236}">
                <a16:creationId xmlns:a16="http://schemas.microsoft.com/office/drawing/2014/main" id="{6FC11E2E-9797-4FEA-90FD-894E32A2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0" name="Freeform 33">
            <a:extLst>
              <a:ext uri="{FF2B5EF4-FFF2-40B4-BE49-F238E27FC236}">
                <a16:creationId xmlns:a16="http://schemas.microsoft.com/office/drawing/2014/main" id="{F8828EFD-56F8-4B00-9A0D-B623CC074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02096" y="3608996"/>
            <a:ext cx="4522796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3011117"/>
            <a:ext cx="6618051" cy="1355750"/>
          </a:xfrm>
        </p:spPr>
        <p:txBody>
          <a:bodyPr>
            <a:normAutofit/>
          </a:bodyPr>
          <a:lstStyle/>
          <a:p>
            <a:pPr algn="l"/>
            <a:r>
              <a:rPr lang="pl-PL" sz="5400" b="1" dirty="0">
                <a:cs typeface="Calibri Light"/>
              </a:rPr>
              <a:t>Mózg człowieka</a:t>
            </a:r>
            <a:endParaRPr lang="pl-PL" sz="54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373823"/>
            <a:ext cx="6618051" cy="911117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pl-PL" sz="2000">
                <a:cs typeface="Calibri"/>
              </a:rPr>
              <a:t>Kinga Majewska </a:t>
            </a:r>
            <a:br>
              <a:rPr lang="pl-PL" sz="2000">
                <a:cs typeface="Calibri"/>
              </a:rPr>
            </a:br>
            <a:r>
              <a:rPr lang="pl-PL" sz="2000">
                <a:cs typeface="Calibri"/>
              </a:rPr>
              <a:t>kl. 8a</a:t>
            </a:r>
            <a:endParaRPr lang="pl-PL" sz="2000"/>
          </a:p>
        </p:txBody>
      </p:sp>
      <p:sp>
        <p:nvSpPr>
          <p:cNvPr id="32" name="Freeform 24">
            <a:extLst>
              <a:ext uri="{FF2B5EF4-FFF2-40B4-BE49-F238E27FC236}">
                <a16:creationId xmlns:a16="http://schemas.microsoft.com/office/drawing/2014/main" id="{3D4697C8-4A0D-4493-B526-7CC15E0EE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Obraz 18" descr="Obraz zawierający lina&#10;&#10;Opis wygenerowany automatycznie">
            <a:extLst>
              <a:ext uri="{FF2B5EF4-FFF2-40B4-BE49-F238E27FC236}">
                <a16:creationId xmlns:a16="http://schemas.microsoft.com/office/drawing/2014/main" id="{499C9087-F1B9-4EC3-BB2E-DB2F1A452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07" t="9091" r="24426" b="1"/>
          <a:stretch/>
        </p:blipFill>
        <p:spPr>
          <a:xfrm>
            <a:off x="6862759" y="737097"/>
            <a:ext cx="4504806" cy="4330849"/>
          </a:xfrm>
          <a:prstGeom prst="rect">
            <a:avLst/>
          </a:prstGeom>
        </p:spPr>
      </p:pic>
      <p:sp>
        <p:nvSpPr>
          <p:cNvPr id="34" name="Freeform 15">
            <a:extLst>
              <a:ext uri="{FF2B5EF4-FFF2-40B4-BE49-F238E27FC236}">
                <a16:creationId xmlns:a16="http://schemas.microsoft.com/office/drawing/2014/main" id="{A085B63A-2D2F-4B09-9BFB-E2080686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6A033E0-6424-4EDE-85DB-40BFA41E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pl-PL" sz="4000" b="1">
                <a:cs typeface="Calibri Light"/>
              </a:rPr>
              <a:t>Półkule mózgu</a:t>
            </a:r>
            <a:endParaRPr lang="pl-PL" sz="4000" b="1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FDA0D2-78B8-4F93-A20C-CCB1B01D9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3200">
                <a:cs typeface="Calibri"/>
              </a:rPr>
              <a:t>Mózg człowieka dzieli się na dwie półkule - prawą i lewą. Każda z nich odpowiada za inne umiejętności i czynności. </a:t>
            </a:r>
            <a:endParaRPr lang="pl-PL" sz="32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a 4" descr="Mózg w głowie z wypełnieniem pełnym">
            <a:extLst>
              <a:ext uri="{FF2B5EF4-FFF2-40B4-BE49-F238E27FC236}">
                <a16:creationId xmlns:a16="http://schemas.microsoft.com/office/drawing/2014/main" id="{9533C9A3-6598-435D-9046-BF97AB618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2761" y="581892"/>
            <a:ext cx="2518756" cy="251875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6FAEBCF1-D04F-4EDB-9590-8722A1037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588" y="3707894"/>
            <a:ext cx="2477238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6185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1DC183-07AE-409A-AB63-34A0C77B6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86A3E4F-5105-4573-97C6-EA45CDC91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46" y="349664"/>
            <a:ext cx="5845571" cy="1638377"/>
          </a:xfrm>
        </p:spPr>
        <p:txBody>
          <a:bodyPr anchor="b">
            <a:normAutofit/>
          </a:bodyPr>
          <a:lstStyle/>
          <a:p>
            <a:r>
              <a:rPr lang="pl-PL" sz="4800" b="1">
                <a:cs typeface="Calibri Light"/>
              </a:rPr>
              <a:t>Lewa półkula</a:t>
            </a:r>
            <a:endParaRPr lang="pl-PL" sz="4800" b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9D7B9B-9C01-4F3C-9C2B-BE4D0B3E9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988" y="2620641"/>
            <a:ext cx="5837750" cy="30237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400" dirty="0">
                <a:cs typeface="Calibri"/>
              </a:rPr>
              <a:t>Lewa półkula mózgu odpowiada zazwyczaj za mowę i jej rozumienie, funkcje językowe, pisanie i liczenie. W trakcie, gdy się wypowiadamy, liczymy w pamięci, czy uważnie kogoś lub czegoś słuchamy jest bardziej aktywna ta część mózgu. Ta strona woli mieć wszystko "poukładane".</a:t>
            </a:r>
            <a:endParaRPr lang="pl-PL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a 4" descr="Lewa półkula mózgu z wypełnieniem pełnym">
            <a:extLst>
              <a:ext uri="{FF2B5EF4-FFF2-40B4-BE49-F238E27FC236}">
                <a16:creationId xmlns:a16="http://schemas.microsoft.com/office/drawing/2014/main" id="{1B32C7DD-C7D1-4F0E-8A91-D161CB2D6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1373" y="1186882"/>
            <a:ext cx="4235516" cy="423551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418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9226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1DC183-07AE-409A-AB63-34A0C77B6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A7AF5ED-E377-4FCB-8AE9-6B3481DB1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46" y="349664"/>
            <a:ext cx="5845571" cy="1638377"/>
          </a:xfrm>
        </p:spPr>
        <p:txBody>
          <a:bodyPr anchor="b">
            <a:normAutofit/>
          </a:bodyPr>
          <a:lstStyle/>
          <a:p>
            <a:r>
              <a:rPr lang="pl-PL" sz="4800" b="1">
                <a:cs typeface="Calibri Light"/>
              </a:rPr>
              <a:t>Prawa półkula </a:t>
            </a:r>
            <a:endParaRPr lang="pl-PL" sz="4800" b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1BE38E-541C-4A57-B628-DA43080A7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988" y="2620641"/>
            <a:ext cx="5837750" cy="302370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2400">
                <a:cs typeface="Calibri"/>
              </a:rPr>
              <a:t>Prawa półkula mózgu odpowiada za przeżycia i spontaniczność. Dzięki niej kierujemy się intuicją i uczuciami. Odpowiada za naszą kreatywność, myślenie abstrakcyjne, wyobraźnię, zdolności muzyczne, plastyczne i artystyczne. Podczas słuchania piosenki lewa półkula będzie rozumiała tekst, a to prawa poczuje emocje i sprawi, że zachcemy tańczyć.</a:t>
            </a:r>
            <a:endParaRPr lang="pl-PL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a 4" descr="Prawa półkula mózgu z wypełnieniem pełnym">
            <a:extLst>
              <a:ext uri="{FF2B5EF4-FFF2-40B4-BE49-F238E27FC236}">
                <a16:creationId xmlns:a16="http://schemas.microsoft.com/office/drawing/2014/main" id="{E15D1639-4828-4033-AFD3-BDF2C088B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1373" y="1186882"/>
            <a:ext cx="4235516" cy="423551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418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9821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D465749C-E5A8-4460-9BD2-183E44469E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8945" y="918546"/>
            <a:ext cx="7013145" cy="49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1009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AD6D1EE-6B2C-4D0F-A1C9-BF357E5E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pl-PL" sz="3700" b="1">
                <a:cs typeface="Calibri Light"/>
              </a:rPr>
              <a:t>Jak możemy ćwiczyć półkule mózgu?</a:t>
            </a:r>
            <a:endParaRPr lang="pl-PL" sz="3700">
              <a:cs typeface="Calibri Light" panose="020F03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53E40D-340B-4C90-8099-82E03DF3E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400" dirty="0">
                <a:cs typeface="Calibri"/>
              </a:rPr>
              <a:t>Zdecydowanie możemy to robić w trakcie codziennych czynności, np. w trakcie mycia zębów zamieńmy rękę, która zawsze to robi na drugą, w ten sposób pobudzi się inna część naszego mózgu. Także podczas jedzenia obiadu zamknijmy oczy, a nasz mózg "przełączy się" ze zmysłu wzroku i silniej pobudzi zmysł węchu i smaku.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5B7FD98C-2A59-42E1-BF7C-3D0F1D7BE2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02" r="3195" b="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0982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2F2122-307E-45A3-BF16-FF6A52096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1396289"/>
            <a:ext cx="4668257" cy="1325563"/>
          </a:xfrm>
        </p:spPr>
        <p:txBody>
          <a:bodyPr>
            <a:normAutofit/>
          </a:bodyPr>
          <a:lstStyle/>
          <a:p>
            <a:r>
              <a:rPr lang="pl-PL" b="1">
                <a:cs typeface="Calibri Light"/>
              </a:rPr>
              <a:t>Co negatywnie wpływa na mózg?</a:t>
            </a:r>
            <a:endParaRPr lang="pl-PL" b="1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6" descr="Obraz zawierający zegar&#10;&#10;Opis wygenerowany automatycznie">
            <a:extLst>
              <a:ext uri="{FF2B5EF4-FFF2-40B4-BE49-F238E27FC236}">
                <a16:creationId xmlns:a16="http://schemas.microsoft.com/office/drawing/2014/main" id="{A09E9D3F-3FCF-4383-820B-B4F75DFA3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2" b="-6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6" name="Obraz 6">
            <a:extLst>
              <a:ext uri="{FF2B5EF4-FFF2-40B4-BE49-F238E27FC236}">
                <a16:creationId xmlns:a16="http://schemas.microsoft.com/office/drawing/2014/main" id="{E61D392D-0BE0-40D4-84AE-C2389D9FC2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76" r="8047" b="-3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id="{6B33E2BC-9392-49E2-AD74-01F4762C66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76" r="11548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65AAB0-6F85-4882-9F92-5ACD96706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2871982"/>
            <a:ext cx="4668256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000">
                <a:cs typeface="Calibri"/>
              </a:rPr>
              <a:t>nieregularne posiłki</a:t>
            </a:r>
          </a:p>
          <a:p>
            <a:r>
              <a:rPr lang="pl-PL" sz="2000">
                <a:cs typeface="Calibri"/>
              </a:rPr>
              <a:t>nadmiar węglowodanów prostych w diecie (np. cukier)</a:t>
            </a:r>
          </a:p>
          <a:p>
            <a:r>
              <a:rPr lang="pl-PL" sz="2000">
                <a:cs typeface="Calibri"/>
              </a:rPr>
              <a:t>nadmiar soli w diecie</a:t>
            </a:r>
          </a:p>
        </p:txBody>
      </p:sp>
    </p:spTree>
    <p:extLst>
      <p:ext uri="{BB962C8B-B14F-4D97-AF65-F5344CB8AC3E}">
        <p14:creationId xmlns:p14="http://schemas.microsoft.com/office/powerpoint/2010/main" val="3768086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B708185-20C0-40F2-8F2D-8EB9E34B3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F824278-48DB-4F63-A965-F9A12C6CF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/>
          </a:bodyPr>
          <a:lstStyle/>
          <a:p>
            <a:r>
              <a:rPr lang="pl-PL" sz="3700" b="1" dirty="0">
                <a:cs typeface="Calibri Light"/>
              </a:rPr>
              <a:t>Elementy poprawiające funkcjonowanie mózgu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434C12-2CB6-4619-AE69-CE4FB794C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554" y="2631008"/>
            <a:ext cx="5040285" cy="36324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2100" dirty="0">
                <a:cs typeface="Calibri"/>
              </a:rPr>
              <a:t>regularny sen</a:t>
            </a:r>
          </a:p>
          <a:p>
            <a:r>
              <a:rPr lang="pl-PL" sz="2100" dirty="0">
                <a:cs typeface="Calibri"/>
              </a:rPr>
              <a:t>zdrowe, regularne odżywianie się, stosowanie w codziennej diecie produktów takich jak: marchew, papryka, awokado, brokuł, kalafior, orzechy włoskie, pestki dyni, owoce morza, łosoś, ciecierzyca i soczewica</a:t>
            </a:r>
          </a:p>
          <a:p>
            <a:r>
              <a:rPr lang="pl-PL" sz="2100" dirty="0">
                <a:cs typeface="Calibri"/>
              </a:rPr>
              <a:t>higieniczny tryb życia </a:t>
            </a:r>
          </a:p>
          <a:p>
            <a:r>
              <a:rPr lang="pl-PL" sz="2100" dirty="0">
                <a:cs typeface="Calibri"/>
              </a:rPr>
              <a:t>uprawianie sportu, aktywność fizyczna</a:t>
            </a:r>
          </a:p>
          <a:p>
            <a:r>
              <a:rPr lang="pl-PL" sz="2100" dirty="0">
                <a:cs typeface="Calibri"/>
              </a:rPr>
              <a:t>trening pamięciowy</a:t>
            </a:r>
          </a:p>
          <a:p>
            <a:r>
              <a:rPr lang="pl-PL" sz="2100" dirty="0">
                <a:cs typeface="Calibri"/>
              </a:rPr>
              <a:t>uczenie się nowych rzeczy</a:t>
            </a:r>
          </a:p>
          <a:p>
            <a:pPr marL="0" indent="0">
              <a:buNone/>
            </a:pPr>
            <a:endParaRPr lang="pl-PL" sz="2000">
              <a:cs typeface="Calibri"/>
            </a:endParaRPr>
          </a:p>
        </p:txBody>
      </p:sp>
      <p:pic>
        <p:nvPicPr>
          <p:cNvPr id="4" name="Obraz 4" descr="Obraz zawierający marchew, tablica, wycinanie, warzywo&#10;&#10;Opis wygenerowany automatycznie">
            <a:extLst>
              <a:ext uri="{FF2B5EF4-FFF2-40B4-BE49-F238E27FC236}">
                <a16:creationId xmlns:a16="http://schemas.microsoft.com/office/drawing/2014/main" id="{BCACAD6A-5709-4F7B-905D-0C98DDED5B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29" r="3" b="12931"/>
          <a:stretch/>
        </p:blipFill>
        <p:spPr>
          <a:xfrm>
            <a:off x="6946666" y="774285"/>
            <a:ext cx="2112264" cy="1999673"/>
          </a:xfrm>
          <a:prstGeom prst="rect">
            <a:avLst/>
          </a:prstGeom>
        </p:spPr>
      </p:pic>
      <p:pic>
        <p:nvPicPr>
          <p:cNvPr id="6" name="Obraz 6">
            <a:extLst>
              <a:ext uri="{FF2B5EF4-FFF2-40B4-BE49-F238E27FC236}">
                <a16:creationId xmlns:a16="http://schemas.microsoft.com/office/drawing/2014/main" id="{F30415F1-E718-4BFC-937D-1943418D46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05" r="1760" b="9202"/>
          <a:stretch/>
        </p:blipFill>
        <p:spPr>
          <a:xfrm>
            <a:off x="9223523" y="774285"/>
            <a:ext cx="2109573" cy="1815692"/>
          </a:xfrm>
          <a:prstGeom prst="rect">
            <a:avLst/>
          </a:prstGeom>
        </p:spPr>
      </p:pic>
      <p:pic>
        <p:nvPicPr>
          <p:cNvPr id="7" name="Obraz 8" descr="Obraz zawierający tekst, wewnątrz&#10;&#10;Opis wygenerowany automatycznie">
            <a:extLst>
              <a:ext uri="{FF2B5EF4-FFF2-40B4-BE49-F238E27FC236}">
                <a16:creationId xmlns:a16="http://schemas.microsoft.com/office/drawing/2014/main" id="{F74B7743-6ECE-4F2B-9ABC-E74CF5CD92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73"/>
          <a:stretch/>
        </p:blipFill>
        <p:spPr>
          <a:xfrm>
            <a:off x="6946667" y="2942704"/>
            <a:ext cx="4389120" cy="321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6821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8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Mózg człowieka</vt:lpstr>
      <vt:lpstr>Półkule mózgu</vt:lpstr>
      <vt:lpstr>Lewa półkula</vt:lpstr>
      <vt:lpstr>Prawa półkula </vt:lpstr>
      <vt:lpstr>Prezentacja programu PowerPoint</vt:lpstr>
      <vt:lpstr>Jak możemy ćwiczyć półkule mózgu?</vt:lpstr>
      <vt:lpstr>Co negatywnie wpływa na mózg?</vt:lpstr>
      <vt:lpstr>Elementy poprawiające funkcjonowanie mózgu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77</cp:revision>
  <dcterms:created xsi:type="dcterms:W3CDTF">2021-04-02T07:37:50Z</dcterms:created>
  <dcterms:modified xsi:type="dcterms:W3CDTF">2021-04-07T09:50:18Z</dcterms:modified>
</cp:coreProperties>
</file>