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84" r:id="rId3"/>
    <p:sldId id="286" r:id="rId4"/>
    <p:sldId id="257" r:id="rId5"/>
    <p:sldId id="258" r:id="rId6"/>
    <p:sldId id="259" r:id="rId7"/>
    <p:sldId id="271" r:id="rId8"/>
    <p:sldId id="260" r:id="rId9"/>
    <p:sldId id="261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6" r:id="rId19"/>
    <p:sldId id="277" r:id="rId20"/>
    <p:sldId id="270" r:id="rId21"/>
    <p:sldId id="272" r:id="rId22"/>
    <p:sldId id="273" r:id="rId23"/>
    <p:sldId id="274" r:id="rId24"/>
    <p:sldId id="275" r:id="rId25"/>
    <p:sldId id="278" r:id="rId26"/>
    <p:sldId id="279" r:id="rId27"/>
    <p:sldId id="281" r:id="rId28"/>
    <p:sldId id="280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709A7-327A-4C22-AA25-9706A5A89738}" v="2" dt="2021-04-06T19:22:26.710"/>
    <p1510:client id="{4C3E1386-BA0A-4A30-9D43-5FBCB6FA771F}" v="2" dt="2021-04-01T08:01:37.838"/>
    <p1510:client id="{8C218B6C-C0F6-4D6F-B71B-E433207DBFCD}" v="2842" dt="2021-03-31T19:36:15.875"/>
    <p1510:client id="{B3E87D6C-4C1B-4212-9910-A8D38056BE52}" v="284" dt="2021-04-07T09:29:02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Aponowicz" userId="S::aaponowicz@zgierzsp6.onmicrosoft.com::20f55791-e51a-4d9c-a060-562800390b53" providerId="AD" clId="Web-{B3E87D6C-4C1B-4212-9910-A8D38056BE52}"/>
    <pc:docChg chg="delSld modSld">
      <pc:chgData name="Anna Aponowicz" userId="S::aaponowicz@zgierzsp6.onmicrosoft.com::20f55791-e51a-4d9c-a060-562800390b53" providerId="AD" clId="Web-{B3E87D6C-4C1B-4212-9910-A8D38056BE52}" dt="2021-04-07T09:29:02.739" v="123" actId="20577"/>
      <pc:docMkLst>
        <pc:docMk/>
      </pc:docMkLst>
      <pc:sldChg chg="del">
        <pc:chgData name="Anna Aponowicz" userId="S::aaponowicz@zgierzsp6.onmicrosoft.com::20f55791-e51a-4d9c-a060-562800390b53" providerId="AD" clId="Web-{B3E87D6C-4C1B-4212-9910-A8D38056BE52}" dt="2021-04-07T09:27:19.627" v="0"/>
        <pc:sldMkLst>
          <pc:docMk/>
          <pc:sldMk cId="1030226215" sldId="262"/>
        </pc:sldMkLst>
      </pc:sldChg>
      <pc:sldChg chg="modSp">
        <pc:chgData name="Anna Aponowicz" userId="S::aaponowicz@zgierzsp6.onmicrosoft.com::20f55791-e51a-4d9c-a060-562800390b53" providerId="AD" clId="Web-{B3E87D6C-4C1B-4212-9910-A8D38056BE52}" dt="2021-04-07T09:29:02.739" v="123" actId="20577"/>
        <pc:sldMkLst>
          <pc:docMk/>
          <pc:sldMk cId="3396098761" sldId="276"/>
        </pc:sldMkLst>
        <pc:spChg chg="mod">
          <ac:chgData name="Anna Aponowicz" userId="S::aaponowicz@zgierzsp6.onmicrosoft.com::20f55791-e51a-4d9c-a060-562800390b53" providerId="AD" clId="Web-{B3E87D6C-4C1B-4212-9910-A8D38056BE52}" dt="2021-04-07T09:29:02.739" v="123" actId="20577"/>
          <ac:spMkLst>
            <pc:docMk/>
            <pc:sldMk cId="3396098761" sldId="276"/>
            <ac:spMk id="3" creationId="{811FAC5C-ACA6-40C0-A8D2-0A6B3AD7E6BC}"/>
          </ac:spMkLst>
        </pc:spChg>
      </pc:sldChg>
    </pc:docChg>
  </pc:docChgLst>
  <pc:docChgLst>
    <pc:chgData name="Nadia Musiał" userId="S::nmusial@zgierzsp6.onmicrosoft.com::4e2a0929-0739-4366-8b11-4623e06a5200" providerId="AD" clId="Web-{4C3E1386-BA0A-4A30-9D43-5FBCB6FA771F}"/>
    <pc:docChg chg="delSld modSld">
      <pc:chgData name="Nadia Musiał" userId="S::nmusial@zgierzsp6.onmicrosoft.com::4e2a0929-0739-4366-8b11-4623e06a5200" providerId="AD" clId="Web-{4C3E1386-BA0A-4A30-9D43-5FBCB6FA771F}" dt="2021-04-01T08:01:37.838" v="1"/>
      <pc:docMkLst>
        <pc:docMk/>
      </pc:docMkLst>
      <pc:sldChg chg="delSp del">
        <pc:chgData name="Nadia Musiał" userId="S::nmusial@zgierzsp6.onmicrosoft.com::4e2a0929-0739-4366-8b11-4623e06a5200" providerId="AD" clId="Web-{4C3E1386-BA0A-4A30-9D43-5FBCB6FA771F}" dt="2021-04-01T08:01:37.838" v="1"/>
        <pc:sldMkLst>
          <pc:docMk/>
          <pc:sldMk cId="1441512778" sldId="282"/>
        </pc:sldMkLst>
        <pc:picChg chg="del">
          <ac:chgData name="Nadia Musiał" userId="S::nmusial@zgierzsp6.onmicrosoft.com::4e2a0929-0739-4366-8b11-4623e06a5200" providerId="AD" clId="Web-{4C3E1386-BA0A-4A30-9D43-5FBCB6FA771F}" dt="2021-04-01T08:01:25.213" v="0"/>
          <ac:picMkLst>
            <pc:docMk/>
            <pc:sldMk cId="1441512778" sldId="282"/>
            <ac:picMk id="2" creationId="{0B595FDE-5721-4F96-B0C1-4E06309B7D04}"/>
          </ac:picMkLst>
        </pc:picChg>
      </pc:sldChg>
    </pc:docChg>
  </pc:docChgLst>
  <pc:docChgLst>
    <pc:chgData name="Nadia Musiał" userId="S::nmusial@zgierzsp6.onmicrosoft.com::4e2a0929-0739-4366-8b11-4623e06a5200" providerId="AD" clId="Web-{8C218B6C-C0F6-4D6F-B71B-E433207DBFCD}"/>
    <pc:docChg chg="addSld modSld sldOrd addMainMaster delMainMaster">
      <pc:chgData name="Nadia Musiał" userId="S::nmusial@zgierzsp6.onmicrosoft.com::4e2a0929-0739-4366-8b11-4623e06a5200" providerId="AD" clId="Web-{8C218B6C-C0F6-4D6F-B71B-E433207DBFCD}" dt="2021-03-31T19:36:17.265" v="1680"/>
      <pc:docMkLst>
        <pc:docMk/>
      </pc:docMkLst>
      <pc:sldChg chg="addSp delSp modSp mod setBg modClrScheme addAnim setClrOvrMap chgLayout">
        <pc:chgData name="Nadia Musiał" userId="S::nmusial@zgierzsp6.onmicrosoft.com::4e2a0929-0739-4366-8b11-4623e06a5200" providerId="AD" clId="Web-{8C218B6C-C0F6-4D6F-B71B-E433207DBFCD}" dt="2021-03-31T11:55:09.561" v="165"/>
        <pc:sldMkLst>
          <pc:docMk/>
          <pc:sldMk cId="109857222" sldId="256"/>
        </pc:sldMkLst>
        <pc:spChg chg="mod ord">
          <ac:chgData name="Nadia Musiał" userId="S::nmusial@zgierzsp6.onmicrosoft.com::4e2a0929-0739-4366-8b11-4623e06a5200" providerId="AD" clId="Web-{8C218B6C-C0F6-4D6F-B71B-E433207DBFCD}" dt="2021-03-31T11:55:09.561" v="164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Nadia Musiał" userId="S::nmusial@zgierzsp6.onmicrosoft.com::4e2a0929-0739-4366-8b11-4623e06a5200" providerId="AD" clId="Web-{8C218B6C-C0F6-4D6F-B71B-E433207DBFCD}" dt="2021-03-31T11:39:28.636" v="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1:53:48.107" v="153"/>
          <ac:spMkLst>
            <pc:docMk/>
            <pc:sldMk cId="109857222" sldId="256"/>
            <ac:spMk id="6" creationId="{97885391-AB62-4CE5-B1F2-E06B89394A4D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43:33.125" v="15"/>
          <ac:spMkLst>
            <pc:docMk/>
            <pc:sldMk cId="109857222" sldId="256"/>
            <ac:spMk id="8" creationId="{1DB043B4-68C6-45B9-82AC-A5800EADB8DB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1:54:51.577" v="163"/>
          <ac:spMkLst>
            <pc:docMk/>
            <pc:sldMk cId="109857222" sldId="256"/>
            <ac:spMk id="13" creationId="{0ACDE087-6D47-414C-A5D3-038196AAE136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43:33.125" v="15"/>
          <ac:spMkLst>
            <pc:docMk/>
            <pc:sldMk cId="109857222" sldId="256"/>
            <ac:spMk id="14" creationId="{41AC6C06-99FE-4BA1-BC82-8406A424CD67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43:33.125" v="15"/>
          <ac:spMkLst>
            <pc:docMk/>
            <pc:sldMk cId="109857222" sldId="256"/>
            <ac:spMk id="16" creationId="{7AEC842D-C905-4DEA-B1C3-CA51995C572A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54:31.983" v="162"/>
          <ac:spMkLst>
            <pc:docMk/>
            <pc:sldMk cId="109857222" sldId="256"/>
            <ac:spMk id="21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54:31.983" v="162"/>
          <ac:spMkLst>
            <pc:docMk/>
            <pc:sldMk cId="109857222" sldId="256"/>
            <ac:spMk id="23" creationId="{52F9B1C2-7D20-4F91-A660-197C98B9A3B1}"/>
          </ac:spMkLst>
        </pc:spChg>
        <pc:spChg chg="add del ord">
          <ac:chgData name="Nadia Musiał" userId="S::nmusial@zgierzsp6.onmicrosoft.com::4e2a0929-0739-4366-8b11-4623e06a5200" providerId="AD" clId="Web-{8C218B6C-C0F6-4D6F-B71B-E433207DBFCD}" dt="2021-03-31T11:54:31.983" v="162"/>
          <ac:spMkLst>
            <pc:docMk/>
            <pc:sldMk cId="109857222" sldId="256"/>
            <ac:spMk id="25" creationId="{A89C4E6E-ECA4-40E5-A54E-13E92B678E8C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55:09.561" v="164"/>
          <ac:spMkLst>
            <pc:docMk/>
            <pc:sldMk cId="109857222" sldId="256"/>
            <ac:spMk id="27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55:09.561" v="164"/>
          <ac:spMkLst>
            <pc:docMk/>
            <pc:sldMk cId="109857222" sldId="256"/>
            <ac:spMk id="28" creationId="{D65E0E3C-32F3-480B-9842-7611BBE2EE9F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54:31.967" v="161"/>
          <ac:spMkLst>
            <pc:docMk/>
            <pc:sldMk cId="109857222" sldId="256"/>
            <ac:spMk id="30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54:31.967" v="161"/>
          <ac:spMkLst>
            <pc:docMk/>
            <pc:sldMk cId="109857222" sldId="256"/>
            <ac:spMk id="32" creationId="{5816E978-1809-4EE5-9DFC-90ECA301A7BA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1:55:09.561" v="164"/>
          <ac:spMkLst>
            <pc:docMk/>
            <pc:sldMk cId="109857222" sldId="256"/>
            <ac:spMk id="33" creationId="{4AA13AD3-0A4F-475A-BEBB-DEEFF5C096C3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1:55:09.561" v="164"/>
          <ac:spMkLst>
            <pc:docMk/>
            <pc:sldMk cId="109857222" sldId="256"/>
            <ac:spMk id="35" creationId="{1C2F3FA0-960A-435A-AC72-8ADCBF50F7D2}"/>
          </ac:spMkLst>
        </pc:spChg>
        <pc:grpChg chg="add del">
          <ac:chgData name="Nadia Musiał" userId="S::nmusial@zgierzsp6.onmicrosoft.com::4e2a0929-0739-4366-8b11-4623e06a5200" providerId="AD" clId="Web-{8C218B6C-C0F6-4D6F-B71B-E433207DBFCD}" dt="2021-03-31T11:43:33.125" v="15"/>
          <ac:grpSpMkLst>
            <pc:docMk/>
            <pc:sldMk cId="109857222" sldId="256"/>
            <ac:grpSpMk id="10" creationId="{4592A8CB-0B0A-43A5-86F4-712B0C469671}"/>
          </ac:grpSpMkLst>
        </pc:grpChg>
        <pc:picChg chg="add del mod">
          <ac:chgData name="Nadia Musiał" userId="S::nmusial@zgierzsp6.onmicrosoft.com::4e2a0929-0739-4366-8b11-4623e06a5200" providerId="AD" clId="Web-{8C218B6C-C0F6-4D6F-B71B-E433207DBFCD}" dt="2021-03-31T11:54:05.935" v="155"/>
          <ac:picMkLst>
            <pc:docMk/>
            <pc:sldMk cId="109857222" sldId="256"/>
            <ac:picMk id="4" creationId="{00306568-1244-476C-837C-342F25691284}"/>
          </ac:picMkLst>
        </pc:picChg>
        <pc:picChg chg="add del mod">
          <ac:chgData name="Nadia Musiał" userId="S::nmusial@zgierzsp6.onmicrosoft.com::4e2a0929-0739-4366-8b11-4623e06a5200" providerId="AD" clId="Web-{8C218B6C-C0F6-4D6F-B71B-E433207DBFCD}" dt="2021-03-31T11:53:48.122" v="154"/>
          <ac:picMkLst>
            <pc:docMk/>
            <pc:sldMk cId="109857222" sldId="256"/>
            <ac:picMk id="5" creationId="{90B5B160-8693-43C5-B6A8-CD37813E3DD1}"/>
          </ac:picMkLst>
        </pc:picChg>
        <pc:picChg chg="add mod">
          <ac:chgData name="Nadia Musiał" userId="S::nmusial@zgierzsp6.onmicrosoft.com::4e2a0929-0739-4366-8b11-4623e06a5200" providerId="AD" clId="Web-{8C218B6C-C0F6-4D6F-B71B-E433207DBFCD}" dt="2021-03-31T11:54:31.983" v="162"/>
          <ac:picMkLst>
            <pc:docMk/>
            <pc:sldMk cId="109857222" sldId="256"/>
            <ac:picMk id="9" creationId="{32D2E87C-DE8A-488F-8123-B0069F54B98A}"/>
          </ac:picMkLst>
        </pc:picChg>
      </pc:sldChg>
      <pc:sldChg chg="addSp delSp modSp new mod setBg setClrOvrMap">
        <pc:chgData name="Nadia Musiał" userId="S::nmusial@zgierzsp6.onmicrosoft.com::4e2a0929-0739-4366-8b11-4623e06a5200" providerId="AD" clId="Web-{8C218B6C-C0F6-4D6F-B71B-E433207DBFCD}" dt="2021-03-31T11:52:33.121" v="145" actId="20577"/>
        <pc:sldMkLst>
          <pc:docMk/>
          <pc:sldMk cId="563740821" sldId="257"/>
        </pc:sldMkLst>
        <pc:spChg chg="mod">
          <ac:chgData name="Nadia Musiał" userId="S::nmusial@zgierzsp6.onmicrosoft.com::4e2a0929-0739-4366-8b11-4623e06a5200" providerId="AD" clId="Web-{8C218B6C-C0F6-4D6F-B71B-E433207DBFCD}" dt="2021-03-31T11:52:16.011" v="143"/>
          <ac:spMkLst>
            <pc:docMk/>
            <pc:sldMk cId="563740821" sldId="257"/>
            <ac:spMk id="2" creationId="{B044D99B-58ED-4AB7-87E6-95AEDFFA6378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1:45:14.659" v="30"/>
          <ac:spMkLst>
            <pc:docMk/>
            <pc:sldMk cId="563740821" sldId="257"/>
            <ac:spMk id="3" creationId="{AB7FBACE-BB17-42BF-A8EB-ECC43C38F0A7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1:52:33.121" v="145" actId="20577"/>
          <ac:spMkLst>
            <pc:docMk/>
            <pc:sldMk cId="563740821" sldId="257"/>
            <ac:spMk id="4" creationId="{12C97328-2584-4D8C-9A4D-DFF1F226F7B8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1:52:16.011" v="143"/>
          <ac:spMkLst>
            <pc:docMk/>
            <pc:sldMk cId="563740821" sldId="257"/>
            <ac:spMk id="10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1:52:16.011" v="143"/>
          <ac:spMkLst>
            <pc:docMk/>
            <pc:sldMk cId="563740821" sldId="257"/>
            <ac:spMk id="12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1:52:16.011" v="143"/>
          <ac:spMkLst>
            <pc:docMk/>
            <pc:sldMk cId="563740821" sldId="257"/>
            <ac:spMk id="14" creationId="{27248369-464E-49D1-91FC-BC34A50A66D2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1:52:16.011" v="143"/>
          <ac:picMkLst>
            <pc:docMk/>
            <pc:sldMk cId="563740821" sldId="257"/>
            <ac:picMk id="5" creationId="{0B6B5A20-D682-4600-B916-E81E1BA4AE6A}"/>
          </ac:picMkLst>
        </pc:picChg>
      </pc:sldChg>
      <pc:sldChg chg="addSp modSp new mod setBg setClrOvrMap">
        <pc:chgData name="Nadia Musiał" userId="S::nmusial@zgierzsp6.onmicrosoft.com::4e2a0929-0739-4366-8b11-4623e06a5200" providerId="AD" clId="Web-{8C218B6C-C0F6-4D6F-B71B-E433207DBFCD}" dt="2021-03-31T13:01:23.135" v="586" actId="14100"/>
        <pc:sldMkLst>
          <pc:docMk/>
          <pc:sldMk cId="825324976" sldId="258"/>
        </pc:sldMkLst>
        <pc:spChg chg="mod">
          <ac:chgData name="Nadia Musiał" userId="S::nmusial@zgierzsp6.onmicrosoft.com::4e2a0929-0739-4366-8b11-4623e06a5200" providerId="AD" clId="Web-{8C218B6C-C0F6-4D6F-B71B-E433207DBFCD}" dt="2021-03-31T12:00:21.302" v="214"/>
          <ac:spMkLst>
            <pc:docMk/>
            <pc:sldMk cId="825324976" sldId="258"/>
            <ac:spMk id="2" creationId="{13B90969-53F7-4E19-B6BD-A76222B80C47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01:23.135" v="586" actId="14100"/>
          <ac:spMkLst>
            <pc:docMk/>
            <pc:sldMk cId="825324976" sldId="258"/>
            <ac:spMk id="3" creationId="{F45B6E6E-15A9-4399-9D58-BCFF5DA0F21E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00:21.302" v="214"/>
          <ac:spMkLst>
            <pc:docMk/>
            <pc:sldMk cId="825324976" sldId="258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00:21.302" v="214"/>
          <ac:spMkLst>
            <pc:docMk/>
            <pc:sldMk cId="825324976" sldId="258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00:21.302" v="214"/>
          <ac:spMkLst>
            <pc:docMk/>
            <pc:sldMk cId="825324976" sldId="258"/>
            <ac:spMk id="13" creationId="{27248369-464E-49D1-91FC-BC34A50A66D2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2:00:21.302" v="214"/>
          <ac:picMkLst>
            <pc:docMk/>
            <pc:sldMk cId="825324976" sldId="258"/>
            <ac:picMk id="4" creationId="{C85F8793-BCC1-4E08-9E75-C25CC6A8364F}"/>
          </ac:picMkLst>
        </pc:pic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2:08:03.780" v="317"/>
        <pc:sldMkLst>
          <pc:docMk/>
          <pc:sldMk cId="3707966736" sldId="259"/>
        </pc:sldMkLst>
        <pc:spChg chg="mod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2" creationId="{D58B74CC-C0FB-4A7A-9C44-7D6FFA9CC4DA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2:05:35.059" v="251"/>
          <ac:spMkLst>
            <pc:docMk/>
            <pc:sldMk cId="3707966736" sldId="259"/>
            <ac:spMk id="3" creationId="{68E538C9-3132-4D0D-B683-4EA1A498FFAF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9" creationId="{1D153959-30FA-4987-A094-7243641F474B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11" creationId="{EB6D1D7F-141C-4D8E-BFBA-D95B68E16385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13" creationId="{558DA214-7FDA-4C9D-A7CF-9AD725E290E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18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20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08:03.780" v="317"/>
          <ac:spMkLst>
            <pc:docMk/>
            <pc:sldMk cId="3707966736" sldId="259"/>
            <ac:spMk id="22" creationId="{27248369-464E-49D1-91FC-BC34A50A66D2}"/>
          </ac:spMkLst>
        </pc:spChg>
        <pc:graphicFrameChg chg="add mod modGraphic">
          <ac:chgData name="Nadia Musiał" userId="S::nmusial@zgierzsp6.onmicrosoft.com::4e2a0929-0739-4366-8b11-4623e06a5200" providerId="AD" clId="Web-{8C218B6C-C0F6-4D6F-B71B-E433207DBFCD}" dt="2021-03-31T12:08:03.780" v="317"/>
          <ac:graphicFrameMkLst>
            <pc:docMk/>
            <pc:sldMk cId="3707966736" sldId="259"/>
            <ac:graphicFrameMk id="5" creationId="{195AFDD7-DD27-4CA0-B80F-8260CD3785D7}"/>
          </ac:graphicFrameMkLst>
        </pc:graphicFrameChg>
      </pc:sldChg>
      <pc:sldChg chg="addSp delSp modSp add mod replId setBg">
        <pc:chgData name="Nadia Musiał" userId="S::nmusial@zgierzsp6.onmicrosoft.com::4e2a0929-0739-4366-8b11-4623e06a5200" providerId="AD" clId="Web-{8C218B6C-C0F6-4D6F-B71B-E433207DBFCD}" dt="2021-03-31T12:49:22.866" v="522" actId="1076"/>
        <pc:sldMkLst>
          <pc:docMk/>
          <pc:sldMk cId="3678950869" sldId="260"/>
        </pc:sldMkLst>
        <pc:spChg chg="mod">
          <ac:chgData name="Nadia Musiał" userId="S::nmusial@zgierzsp6.onmicrosoft.com::4e2a0929-0739-4366-8b11-4623e06a5200" providerId="AD" clId="Web-{8C218B6C-C0F6-4D6F-B71B-E433207DBFCD}" dt="2021-03-31T12:49:15.631" v="520" actId="1076"/>
          <ac:spMkLst>
            <pc:docMk/>
            <pc:sldMk cId="3678950869" sldId="260"/>
            <ac:spMk id="2" creationId="{D58B74CC-C0FB-4A7A-9C44-7D6FFA9CC4DA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2:49:22.866" v="522" actId="1076"/>
          <ac:spMkLst>
            <pc:docMk/>
            <pc:sldMk cId="3678950869" sldId="260"/>
            <ac:spMk id="3" creationId="{BB583EAE-F990-401E-AC3D-BF6501EBD79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9" creationId="{1D153959-30FA-4987-A094-7243641F474B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11" creationId="{EB6D1D7F-141C-4D8E-BFBA-D95B68E16385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13" creationId="{245B42B6-26F8-4E25-839B-FB38F13BEFFC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18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20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22" creationId="{558DA214-7FDA-4C9D-A7CF-9AD725E290E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8:49.803" v="514"/>
          <ac:spMkLst>
            <pc:docMk/>
            <pc:sldMk cId="3678950869" sldId="260"/>
            <ac:spMk id="24" creationId="{A77F89CE-BF52-4AF5-8B0B-7E9693734EDE}"/>
          </ac:spMkLst>
        </pc:spChg>
        <pc:picChg chg="add del mod">
          <ac:chgData name="Nadia Musiał" userId="S::nmusial@zgierzsp6.onmicrosoft.com::4e2a0929-0739-4366-8b11-4623e06a5200" providerId="AD" clId="Web-{8C218B6C-C0F6-4D6F-B71B-E433207DBFCD}" dt="2021-03-31T12:46:22.955" v="511"/>
          <ac:picMkLst>
            <pc:docMk/>
            <pc:sldMk cId="3678950869" sldId="260"/>
            <ac:picMk id="4" creationId="{C4486352-9381-4626-9246-C5EFA84EDA49}"/>
          </ac:picMkLst>
        </pc:picChg>
        <pc:picChg chg="add mod">
          <ac:chgData name="Nadia Musiał" userId="S::nmusial@zgierzsp6.onmicrosoft.com::4e2a0929-0739-4366-8b11-4623e06a5200" providerId="AD" clId="Web-{8C218B6C-C0F6-4D6F-B71B-E433207DBFCD}" dt="2021-03-31T12:48:49.803" v="514"/>
          <ac:picMkLst>
            <pc:docMk/>
            <pc:sldMk cId="3678950869" sldId="260"/>
            <ac:picMk id="5" creationId="{283A627B-29AB-4D41-B6C9-A1DB5E052FB0}"/>
          </ac:picMkLst>
        </pc:picChg>
      </pc:sldChg>
      <pc:sldChg chg="addSp delSp modSp add mod replId setBg">
        <pc:chgData name="Nadia Musiał" userId="S::nmusial@zgierzsp6.onmicrosoft.com::4e2a0929-0739-4366-8b11-4623e06a5200" providerId="AD" clId="Web-{8C218B6C-C0F6-4D6F-B71B-E433207DBFCD}" dt="2021-03-31T12:49:59.492" v="523"/>
        <pc:sldMkLst>
          <pc:docMk/>
          <pc:sldMk cId="734162464" sldId="261"/>
        </pc:sldMkLst>
        <pc:spChg chg="mod">
          <ac:chgData name="Nadia Musiał" userId="S::nmusial@zgierzsp6.onmicrosoft.com::4e2a0929-0739-4366-8b11-4623e06a5200" providerId="AD" clId="Web-{8C218B6C-C0F6-4D6F-B71B-E433207DBFCD}" dt="2021-03-31T12:49:59.492" v="523"/>
          <ac:spMkLst>
            <pc:docMk/>
            <pc:sldMk cId="734162464" sldId="261"/>
            <ac:spMk id="2" creationId="{D58B74CC-C0FB-4A7A-9C44-7D6FFA9CC4DA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2:49:59.492" v="523"/>
          <ac:spMkLst>
            <pc:docMk/>
            <pc:sldMk cId="734162464" sldId="261"/>
            <ac:spMk id="3" creationId="{AA08EE6B-457A-4C89-99DD-DCF45E0DE4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9:59.492" v="523"/>
          <ac:spMkLst>
            <pc:docMk/>
            <pc:sldMk cId="734162464" sldId="261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9:59.492" v="523"/>
          <ac:spMkLst>
            <pc:docMk/>
            <pc:sldMk cId="734162464" sldId="261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49:59.492" v="523"/>
          <ac:spMkLst>
            <pc:docMk/>
            <pc:sldMk cId="734162464" sldId="261"/>
            <ac:spMk id="13" creationId="{245B42B6-26F8-4E25-839B-FB38F13BEFFC}"/>
          </ac:spMkLst>
        </pc:spChg>
        <pc:graphicFrameChg chg="add">
          <ac:chgData name="Nadia Musiał" userId="S::nmusial@zgierzsp6.onmicrosoft.com::4e2a0929-0739-4366-8b11-4623e06a5200" providerId="AD" clId="Web-{8C218B6C-C0F6-4D6F-B71B-E433207DBFCD}" dt="2021-03-31T12:49:59.492" v="523"/>
          <ac:graphicFrameMkLst>
            <pc:docMk/>
            <pc:sldMk cId="734162464" sldId="261"/>
            <ac:graphicFrameMk id="5" creationId="{4F13C678-5DA4-499B-8D9A-D037BFD04399}"/>
          </ac:graphicFrameMkLst>
        </pc:graphicFrameChg>
        <pc:picChg chg="add del mod">
          <ac:chgData name="Nadia Musiał" userId="S::nmusial@zgierzsp6.onmicrosoft.com::4e2a0929-0739-4366-8b11-4623e06a5200" providerId="AD" clId="Web-{8C218B6C-C0F6-4D6F-B71B-E433207DBFCD}" dt="2021-03-31T12:46:17.002" v="510"/>
          <ac:picMkLst>
            <pc:docMk/>
            <pc:sldMk cId="734162464" sldId="261"/>
            <ac:picMk id="4" creationId="{F1128B63-BAF4-4875-80F5-06BBF9870C48}"/>
          </ac:picMkLst>
        </pc:pic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2:18:55.887" v="427"/>
        <pc:sldMkLst>
          <pc:docMk/>
          <pc:sldMk cId="1030226215" sldId="262"/>
        </pc:sldMkLst>
        <pc:spChg chg="mod">
          <ac:chgData name="Nadia Musiał" userId="S::nmusial@zgierzsp6.onmicrosoft.com::4e2a0929-0739-4366-8b11-4623e06a5200" providerId="AD" clId="Web-{8C218B6C-C0F6-4D6F-B71B-E433207DBFCD}" dt="2021-03-31T12:18:55.887" v="427"/>
          <ac:spMkLst>
            <pc:docMk/>
            <pc:sldMk cId="1030226215" sldId="262"/>
            <ac:spMk id="2" creationId="{B6369E8E-9CDB-4151-85D2-F7CA67BC14AD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2:14:06.085" v="353" actId="20577"/>
          <ac:spMkLst>
            <pc:docMk/>
            <pc:sldMk cId="1030226215" sldId="262"/>
            <ac:spMk id="3" creationId="{DF9A64C3-6AE9-49AF-8BE7-8EB4B92DFCEC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2:18:55.887" v="427"/>
          <ac:spMkLst>
            <pc:docMk/>
            <pc:sldMk cId="1030226215" sldId="262"/>
            <ac:spMk id="6" creationId="{5453C691-625F-42F6-8271-6CFB0BE692BE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18:55.887" v="427"/>
          <ac:spMkLst>
            <pc:docMk/>
            <pc:sldMk cId="1030226215" sldId="262"/>
            <ac:spMk id="12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18:55.887" v="427"/>
          <ac:spMkLst>
            <pc:docMk/>
            <pc:sldMk cId="1030226215" sldId="262"/>
            <ac:spMk id="14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18:55.887" v="427"/>
          <ac:spMkLst>
            <pc:docMk/>
            <pc:sldMk cId="1030226215" sldId="262"/>
            <ac:spMk id="16" creationId="{558DA214-7FDA-4C9D-A7CF-9AD725E290E1}"/>
          </ac:spMkLst>
        </pc:spChg>
        <pc:graphicFrameChg chg="add mod modGraphic">
          <ac:chgData name="Nadia Musiał" userId="S::nmusial@zgierzsp6.onmicrosoft.com::4e2a0929-0739-4366-8b11-4623e06a5200" providerId="AD" clId="Web-{8C218B6C-C0F6-4D6F-B71B-E433207DBFCD}" dt="2021-03-31T12:15:16.680" v="367"/>
          <ac:graphicFrameMkLst>
            <pc:docMk/>
            <pc:sldMk cId="1030226215" sldId="262"/>
            <ac:graphicFrameMk id="5" creationId="{839E2BB9-26BE-4244-92C3-43DF3A0A4DD4}"/>
          </ac:graphicFrameMkLst>
        </pc:graphicFrameChg>
        <pc:graphicFrameChg chg="add">
          <ac:chgData name="Nadia Musiał" userId="S::nmusial@zgierzsp6.onmicrosoft.com::4e2a0929-0739-4366-8b11-4623e06a5200" providerId="AD" clId="Web-{8C218B6C-C0F6-4D6F-B71B-E433207DBFCD}" dt="2021-03-31T12:18:55.887" v="427"/>
          <ac:graphicFrameMkLst>
            <pc:docMk/>
            <pc:sldMk cId="1030226215" sldId="262"/>
            <ac:graphicFrameMk id="8" creationId="{574E1DB6-1F8F-434E-97FB-BA35DB0E9F47}"/>
          </ac:graphicFrameMkLst>
        </pc:graphicFrame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2:55:30.251" v="568" actId="1076"/>
        <pc:sldMkLst>
          <pc:docMk/>
          <pc:sldMk cId="204662199" sldId="263"/>
        </pc:sldMkLst>
        <pc:spChg chg="mod">
          <ac:chgData name="Nadia Musiał" userId="S::nmusial@zgierzsp6.onmicrosoft.com::4e2a0929-0739-4366-8b11-4623e06a5200" providerId="AD" clId="Web-{8C218B6C-C0F6-4D6F-B71B-E433207DBFCD}" dt="2021-03-31T12:55:17.688" v="566"/>
          <ac:spMkLst>
            <pc:docMk/>
            <pc:sldMk cId="204662199" sldId="263"/>
            <ac:spMk id="2" creationId="{898EA0F1-2D85-4BB7-86A6-F88259D34AB7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2:55:17.719" v="567"/>
          <ac:spMkLst>
            <pc:docMk/>
            <pc:sldMk cId="204662199" sldId="263"/>
            <ac:spMk id="3" creationId="{F74BE11C-03C3-45A2-AAF7-9B602522E138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55:17.688" v="566"/>
          <ac:spMkLst>
            <pc:docMk/>
            <pc:sldMk cId="204662199" sldId="263"/>
            <ac:spMk id="9" creationId="{1D153959-30FA-4987-A094-7243641F474B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55:17.688" v="566"/>
          <ac:spMkLst>
            <pc:docMk/>
            <pc:sldMk cId="204662199" sldId="263"/>
            <ac:spMk id="11" creationId="{EB6D1D7F-141C-4D8E-BFBA-D95B68E16385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2:55:17.688" v="566"/>
          <ac:spMkLst>
            <pc:docMk/>
            <pc:sldMk cId="204662199" sldId="263"/>
            <ac:spMk id="13" creationId="{558DA214-7FDA-4C9D-A7CF-9AD725E290E1}"/>
          </ac:spMkLst>
        </pc:spChg>
        <pc:graphicFrameChg chg="add del">
          <ac:chgData name="Nadia Musiał" userId="S::nmusial@zgierzsp6.onmicrosoft.com::4e2a0929-0739-4366-8b11-4623e06a5200" providerId="AD" clId="Web-{8C218B6C-C0F6-4D6F-B71B-E433207DBFCD}" dt="2021-03-31T12:55:17.688" v="566"/>
          <ac:graphicFrameMkLst>
            <pc:docMk/>
            <pc:sldMk cId="204662199" sldId="263"/>
            <ac:graphicFrameMk id="5" creationId="{D968D739-889C-40F4-BF87-84C997FBDC34}"/>
          </ac:graphicFrameMkLst>
        </pc:graphicFrameChg>
        <pc:graphicFrameChg chg="add mod">
          <ac:chgData name="Nadia Musiał" userId="S::nmusial@zgierzsp6.onmicrosoft.com::4e2a0929-0739-4366-8b11-4623e06a5200" providerId="AD" clId="Web-{8C218B6C-C0F6-4D6F-B71B-E433207DBFCD}" dt="2021-03-31T12:55:30.251" v="568" actId="1076"/>
          <ac:graphicFrameMkLst>
            <pc:docMk/>
            <pc:sldMk cId="204662199" sldId="263"/>
            <ac:graphicFrameMk id="6" creationId="{AFADB241-0CF5-41B9-83F2-BAE80CFAEF0F}"/>
          </ac:graphicFrameMkLst>
        </pc:graphicFrame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2:54:46.578" v="564"/>
        <pc:sldMkLst>
          <pc:docMk/>
          <pc:sldMk cId="970557523" sldId="264"/>
        </pc:sldMkLst>
        <pc:spChg chg="mod">
          <ac:chgData name="Nadia Musiał" userId="S::nmusial@zgierzsp6.onmicrosoft.com::4e2a0929-0739-4366-8b11-4623e06a5200" providerId="AD" clId="Web-{8C218B6C-C0F6-4D6F-B71B-E433207DBFCD}" dt="2021-03-31T12:54:46.578" v="564"/>
          <ac:spMkLst>
            <pc:docMk/>
            <pc:sldMk cId="970557523" sldId="264"/>
            <ac:spMk id="2" creationId="{D783A367-DE42-4FA3-8A59-BCBA57837D53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2:53:30.279" v="551" actId="20577"/>
          <ac:spMkLst>
            <pc:docMk/>
            <pc:sldMk cId="970557523" sldId="264"/>
            <ac:spMk id="3" creationId="{7149AB1D-3E93-4BDB-A2A0-562235E1607E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2:54:46.578" v="564"/>
          <ac:spMkLst>
            <pc:docMk/>
            <pc:sldMk cId="970557523" sldId="264"/>
            <ac:spMk id="4" creationId="{A03DD6E6-F8F6-4C67-A18E-A5B1EF4A9250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54:46.578" v="564"/>
          <ac:spMkLst>
            <pc:docMk/>
            <pc:sldMk cId="970557523" sldId="264"/>
            <ac:spMk id="10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54:46.578" v="564"/>
          <ac:spMkLst>
            <pc:docMk/>
            <pc:sldMk cId="970557523" sldId="264"/>
            <ac:spMk id="12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2:54:46.578" v="564"/>
          <ac:spMkLst>
            <pc:docMk/>
            <pc:sldMk cId="970557523" sldId="264"/>
            <ac:spMk id="14" creationId="{558DA214-7FDA-4C9D-A7CF-9AD725E290E1}"/>
          </ac:spMkLst>
        </pc:spChg>
        <pc:graphicFrameChg chg="add">
          <ac:chgData name="Nadia Musiał" userId="S::nmusial@zgierzsp6.onmicrosoft.com::4e2a0929-0739-4366-8b11-4623e06a5200" providerId="AD" clId="Web-{8C218B6C-C0F6-4D6F-B71B-E433207DBFCD}" dt="2021-03-31T12:54:46.578" v="564"/>
          <ac:graphicFrameMkLst>
            <pc:docMk/>
            <pc:sldMk cId="970557523" sldId="264"/>
            <ac:graphicFrameMk id="6" creationId="{7FDC6C95-999D-4A63-909C-AF4B931BBDBF}"/>
          </ac:graphicFrameMkLst>
        </pc:graphicFrameChg>
      </pc:sldChg>
      <pc:sldChg chg="addSp modSp new mod setBg">
        <pc:chgData name="Nadia Musiał" userId="S::nmusial@zgierzsp6.onmicrosoft.com::4e2a0929-0739-4366-8b11-4623e06a5200" providerId="AD" clId="Web-{8C218B6C-C0F6-4D6F-B71B-E433207DBFCD}" dt="2021-03-31T13:10:36.978" v="666" actId="14100"/>
        <pc:sldMkLst>
          <pc:docMk/>
          <pc:sldMk cId="2720786229" sldId="265"/>
        </pc:sldMkLst>
        <pc:spChg chg="mod">
          <ac:chgData name="Nadia Musiał" userId="S::nmusial@zgierzsp6.onmicrosoft.com::4e2a0929-0739-4366-8b11-4623e06a5200" providerId="AD" clId="Web-{8C218B6C-C0F6-4D6F-B71B-E433207DBFCD}" dt="2021-03-31T13:06:31.128" v="609"/>
          <ac:spMkLst>
            <pc:docMk/>
            <pc:sldMk cId="2720786229" sldId="265"/>
            <ac:spMk id="2" creationId="{308D503A-5279-4BBA-862E-BBFB4FC81BB0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10:36.978" v="666" actId="14100"/>
          <ac:spMkLst>
            <pc:docMk/>
            <pc:sldMk cId="2720786229" sldId="265"/>
            <ac:spMk id="3" creationId="{E2D656A9-14DB-4C17-86F3-009EFB3DF62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06:31.128" v="609"/>
          <ac:spMkLst>
            <pc:docMk/>
            <pc:sldMk cId="2720786229" sldId="265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06:31.128" v="609"/>
          <ac:spMkLst>
            <pc:docMk/>
            <pc:sldMk cId="2720786229" sldId="265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06:31.128" v="609"/>
          <ac:spMkLst>
            <pc:docMk/>
            <pc:sldMk cId="2720786229" sldId="265"/>
            <ac:spMk id="13" creationId="{245B42B6-26F8-4E25-839B-FB38F13BEFFC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3:06:31.128" v="609"/>
          <ac:picMkLst>
            <pc:docMk/>
            <pc:sldMk cId="2720786229" sldId="265"/>
            <ac:picMk id="4" creationId="{F9EE365E-782C-4B81-ABAB-2F727ABC06F6}"/>
          </ac:picMkLst>
        </pc:pic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3:09:57.164" v="658"/>
        <pc:sldMkLst>
          <pc:docMk/>
          <pc:sldMk cId="3558831139" sldId="266"/>
        </pc:sldMkLst>
        <pc:spChg chg="mod">
          <ac:chgData name="Nadia Musiał" userId="S::nmusial@zgierzsp6.onmicrosoft.com::4e2a0929-0739-4366-8b11-4623e06a5200" providerId="AD" clId="Web-{8C218B6C-C0F6-4D6F-B71B-E433207DBFCD}" dt="2021-03-31T13:09:57.164" v="658"/>
          <ac:spMkLst>
            <pc:docMk/>
            <pc:sldMk cId="3558831139" sldId="266"/>
            <ac:spMk id="2" creationId="{5BDF8250-5BB0-4478-BA3E-8395596EFD02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3:09:57.164" v="658"/>
          <ac:spMkLst>
            <pc:docMk/>
            <pc:sldMk cId="3558831139" sldId="266"/>
            <ac:spMk id="3" creationId="{BB7CD719-5D5A-4B1D-951A-D68F63825C34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09:57.164" v="658"/>
          <ac:spMkLst>
            <pc:docMk/>
            <pc:sldMk cId="3558831139" sldId="266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09:57.164" v="658"/>
          <ac:spMkLst>
            <pc:docMk/>
            <pc:sldMk cId="3558831139" sldId="266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09:57.164" v="658"/>
          <ac:spMkLst>
            <pc:docMk/>
            <pc:sldMk cId="3558831139" sldId="266"/>
            <ac:spMk id="13" creationId="{558DA214-7FDA-4C9D-A7CF-9AD725E290E1}"/>
          </ac:spMkLst>
        </pc:spChg>
        <pc:graphicFrameChg chg="add">
          <ac:chgData name="Nadia Musiał" userId="S::nmusial@zgierzsp6.onmicrosoft.com::4e2a0929-0739-4366-8b11-4623e06a5200" providerId="AD" clId="Web-{8C218B6C-C0F6-4D6F-B71B-E433207DBFCD}" dt="2021-03-31T13:09:57.164" v="658"/>
          <ac:graphicFrameMkLst>
            <pc:docMk/>
            <pc:sldMk cId="3558831139" sldId="266"/>
            <ac:graphicFrameMk id="5" creationId="{6D4EB5CC-935C-4F5C-BE0B-893C7E9816FA}"/>
          </ac:graphicFrameMkLst>
        </pc:graphicFrameChg>
      </pc:sldChg>
      <pc:sldChg chg="addSp modSp new">
        <pc:chgData name="Nadia Musiał" userId="S::nmusial@zgierzsp6.onmicrosoft.com::4e2a0929-0739-4366-8b11-4623e06a5200" providerId="AD" clId="Web-{8C218B6C-C0F6-4D6F-B71B-E433207DBFCD}" dt="2021-03-31T13:27:08.598" v="863" actId="20577"/>
        <pc:sldMkLst>
          <pc:docMk/>
          <pc:sldMk cId="3306404289" sldId="267"/>
        </pc:sldMkLst>
        <pc:spChg chg="mod">
          <ac:chgData name="Nadia Musiał" userId="S::nmusial@zgierzsp6.onmicrosoft.com::4e2a0929-0739-4366-8b11-4623e06a5200" providerId="AD" clId="Web-{8C218B6C-C0F6-4D6F-B71B-E433207DBFCD}" dt="2021-03-31T13:17:32.348" v="785" actId="20577"/>
          <ac:spMkLst>
            <pc:docMk/>
            <pc:sldMk cId="3306404289" sldId="267"/>
            <ac:spMk id="2" creationId="{E13141C8-5492-4F44-B0CF-C2763E59035F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27:08.598" v="863" actId="20577"/>
          <ac:spMkLst>
            <pc:docMk/>
            <pc:sldMk cId="3306404289" sldId="267"/>
            <ac:spMk id="3" creationId="{B6C226A5-E1C0-4596-8F8E-935D5DF1F89F}"/>
          </ac:spMkLst>
        </pc:spChg>
      </pc:sldChg>
      <pc:sldChg chg="addSp modSp new">
        <pc:chgData name="Nadia Musiał" userId="S::nmusial@zgierzsp6.onmicrosoft.com::4e2a0929-0739-4366-8b11-4623e06a5200" providerId="AD" clId="Web-{8C218B6C-C0F6-4D6F-B71B-E433207DBFCD}" dt="2021-03-31T13:27:34.755" v="865" actId="20577"/>
        <pc:sldMkLst>
          <pc:docMk/>
          <pc:sldMk cId="899212947" sldId="268"/>
        </pc:sldMkLst>
        <pc:spChg chg="mod">
          <ac:chgData name="Nadia Musiał" userId="S::nmusial@zgierzsp6.onmicrosoft.com::4e2a0929-0739-4366-8b11-4623e06a5200" providerId="AD" clId="Web-{8C218B6C-C0F6-4D6F-B71B-E433207DBFCD}" dt="2021-03-31T13:17:48.505" v="796" actId="20577"/>
          <ac:spMkLst>
            <pc:docMk/>
            <pc:sldMk cId="899212947" sldId="268"/>
            <ac:spMk id="2" creationId="{E2922563-1B98-4E79-B38D-21EA2BDADEA3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27:34.755" v="865" actId="20577"/>
          <ac:spMkLst>
            <pc:docMk/>
            <pc:sldMk cId="899212947" sldId="268"/>
            <ac:spMk id="3" creationId="{327E3446-D108-4567-A328-1D3662006C40}"/>
          </ac:spMkLst>
        </pc:spChg>
      </pc:sldChg>
      <pc:sldChg chg="addSp modSp new mod setBg setClrOvrMap">
        <pc:chgData name="Nadia Musiał" userId="S::nmusial@zgierzsp6.onmicrosoft.com::4e2a0929-0739-4366-8b11-4623e06a5200" providerId="AD" clId="Web-{8C218B6C-C0F6-4D6F-B71B-E433207DBFCD}" dt="2021-03-31T13:22:58.419" v="831" actId="20577"/>
        <pc:sldMkLst>
          <pc:docMk/>
          <pc:sldMk cId="2232255564" sldId="269"/>
        </pc:sldMkLst>
        <pc:spChg chg="mod">
          <ac:chgData name="Nadia Musiał" userId="S::nmusial@zgierzsp6.onmicrosoft.com::4e2a0929-0739-4366-8b11-4623e06a5200" providerId="AD" clId="Web-{8C218B6C-C0F6-4D6F-B71B-E433207DBFCD}" dt="2021-03-31T13:21:48.105" v="822" actId="1076"/>
          <ac:spMkLst>
            <pc:docMk/>
            <pc:sldMk cId="2232255564" sldId="269"/>
            <ac:spMk id="2" creationId="{C0CE2ECE-2F63-4497-9EF4-1B70ABB5AFFF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22:58.419" v="831" actId="20577"/>
          <ac:spMkLst>
            <pc:docMk/>
            <pc:sldMk cId="2232255564" sldId="269"/>
            <ac:spMk id="3" creationId="{5B9C7AC0-5CE4-4B97-831B-954AC0280D59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21:32.448" v="821"/>
          <ac:spMkLst>
            <pc:docMk/>
            <pc:sldMk cId="2232255564" sldId="269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21:32.448" v="821"/>
          <ac:spMkLst>
            <pc:docMk/>
            <pc:sldMk cId="2232255564" sldId="269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21:32.448" v="821"/>
          <ac:spMkLst>
            <pc:docMk/>
            <pc:sldMk cId="2232255564" sldId="269"/>
            <ac:spMk id="13" creationId="{558DA214-7FDA-4C9D-A7CF-9AD725E290E1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3:21:32.448" v="821"/>
          <ac:picMkLst>
            <pc:docMk/>
            <pc:sldMk cId="2232255564" sldId="269"/>
            <ac:picMk id="4" creationId="{1365861F-CBE4-4778-B911-5874DBE4C258}"/>
          </ac:picMkLst>
        </pc:pic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3:51:12.714" v="1064" actId="20577"/>
        <pc:sldMkLst>
          <pc:docMk/>
          <pc:sldMk cId="2318851790" sldId="270"/>
        </pc:sldMkLst>
        <pc:spChg chg="mod">
          <ac:chgData name="Nadia Musiał" userId="S::nmusial@zgierzsp6.onmicrosoft.com::4e2a0929-0739-4366-8b11-4623e06a5200" providerId="AD" clId="Web-{8C218B6C-C0F6-4D6F-B71B-E433207DBFCD}" dt="2021-03-31T13:51:12.714" v="1064" actId="20577"/>
          <ac:spMkLst>
            <pc:docMk/>
            <pc:sldMk cId="2318851790" sldId="270"/>
            <ac:spMk id="2" creationId="{1CE848DC-47EF-469B-BAFC-22696C1E4C31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3:36:43.457" v="923"/>
          <ac:spMkLst>
            <pc:docMk/>
            <pc:sldMk cId="2318851790" sldId="270"/>
            <ac:spMk id="3" creationId="{F345DF2D-8FC6-4F74-999E-12B3DD0A901E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3:40:43.229" v="926"/>
          <ac:spMkLst>
            <pc:docMk/>
            <pc:sldMk cId="2318851790" sldId="270"/>
            <ac:spMk id="4" creationId="{AD312D18-3E7D-4D5E-BDA6-59451700653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10" creationId="{1D153959-30FA-4987-A094-7243641F474B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12" creationId="{EB6D1D7F-141C-4D8E-BFBA-D95B68E16385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14" creationId="{245B42B6-26F8-4E25-839B-FB38F13BEFFC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33" creationId="{764AB6F0-C38F-4C4A-ABD2-CC8EDC4DCCD6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3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4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1:35.855" v="933"/>
          <ac:spMkLst>
            <pc:docMk/>
            <pc:sldMk cId="2318851790" sldId="270"/>
            <ac:spMk id="43" creationId="{558DA214-7FDA-4C9D-A7CF-9AD725E290E1}"/>
          </ac:spMkLst>
        </pc:spChg>
        <pc:graphicFrameChg chg="add del modGraphic">
          <ac:chgData name="Nadia Musiał" userId="S::nmusial@zgierzsp6.onmicrosoft.com::4e2a0929-0739-4366-8b11-4623e06a5200" providerId="AD" clId="Web-{8C218B6C-C0F6-4D6F-B71B-E433207DBFCD}" dt="2021-03-31T13:41:10.308" v="930"/>
          <ac:graphicFrameMkLst>
            <pc:docMk/>
            <pc:sldMk cId="2318851790" sldId="270"/>
            <ac:graphicFrameMk id="6" creationId="{999E0914-8DAF-44BE-95D4-196DD411DE47}"/>
          </ac:graphicFrameMkLst>
        </pc:graphicFrameChg>
        <pc:graphicFrameChg chg="add">
          <ac:chgData name="Nadia Musiał" userId="S::nmusial@zgierzsp6.onmicrosoft.com::4e2a0929-0739-4366-8b11-4623e06a5200" providerId="AD" clId="Web-{8C218B6C-C0F6-4D6F-B71B-E433207DBFCD}" dt="2021-03-31T13:41:35.855" v="933"/>
          <ac:graphicFrameMkLst>
            <pc:docMk/>
            <pc:sldMk cId="2318851790" sldId="270"/>
            <ac:graphicFrameMk id="35" creationId="{D07C60FC-62A6-4C4F-ABCA-6554D17C07F2}"/>
          </ac:graphicFrameMkLst>
        </pc:graphicFrameChg>
      </pc:sldChg>
      <pc:sldChg chg="addSp modSp new mod setBg setClrOvrMap">
        <pc:chgData name="Nadia Musiał" userId="S::nmusial@zgierzsp6.onmicrosoft.com::4e2a0929-0739-4366-8b11-4623e06a5200" providerId="AD" clId="Web-{8C218B6C-C0F6-4D6F-B71B-E433207DBFCD}" dt="2021-03-31T13:29:54.743" v="871"/>
        <pc:sldMkLst>
          <pc:docMk/>
          <pc:sldMk cId="390293366" sldId="271"/>
        </pc:sldMkLst>
        <pc:spChg chg="mod">
          <ac:chgData name="Nadia Musiał" userId="S::nmusial@zgierzsp6.onmicrosoft.com::4e2a0929-0739-4366-8b11-4623e06a5200" providerId="AD" clId="Web-{8C218B6C-C0F6-4D6F-B71B-E433207DBFCD}" dt="2021-03-31T13:29:54.743" v="871"/>
          <ac:spMkLst>
            <pc:docMk/>
            <pc:sldMk cId="390293366" sldId="271"/>
            <ac:spMk id="2" creationId="{9EC2D5EF-7856-4806-8ED6-88B92F6268A2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29:54.743" v="871"/>
          <ac:spMkLst>
            <pc:docMk/>
            <pc:sldMk cId="390293366" sldId="271"/>
            <ac:spMk id="3" creationId="{202FDEA0-8DC8-40B9-BDFE-58B0E1820A6C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29:54.743" v="871"/>
          <ac:spMkLst>
            <pc:docMk/>
            <pc:sldMk cId="390293366" sldId="271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29:54.743" v="871"/>
          <ac:spMkLst>
            <pc:docMk/>
            <pc:sldMk cId="390293366" sldId="271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29:54.743" v="871"/>
          <ac:spMkLst>
            <pc:docMk/>
            <pc:sldMk cId="390293366" sldId="271"/>
            <ac:spMk id="13" creationId="{558DA214-7FDA-4C9D-A7CF-9AD725E290E1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3:29:54.743" v="871"/>
          <ac:picMkLst>
            <pc:docMk/>
            <pc:sldMk cId="390293366" sldId="271"/>
            <ac:picMk id="4" creationId="{B4CB5203-CD81-4A3D-9A12-5EFE29987037}"/>
          </ac:picMkLst>
        </pc:picChg>
      </pc:sldChg>
      <pc:sldChg chg="addSp delSp modSp new mod setBg setClrOvrMap">
        <pc:chgData name="Nadia Musiał" userId="S::nmusial@zgierzsp6.onmicrosoft.com::4e2a0929-0739-4366-8b11-4623e06a5200" providerId="AD" clId="Web-{8C218B6C-C0F6-4D6F-B71B-E433207DBFCD}" dt="2021-03-31T13:51:06.214" v="1063" actId="20577"/>
        <pc:sldMkLst>
          <pc:docMk/>
          <pc:sldMk cId="236218498" sldId="272"/>
        </pc:sldMkLst>
        <pc:spChg chg="mod">
          <ac:chgData name="Nadia Musiał" userId="S::nmusial@zgierzsp6.onmicrosoft.com::4e2a0929-0739-4366-8b11-4623e06a5200" providerId="AD" clId="Web-{8C218B6C-C0F6-4D6F-B71B-E433207DBFCD}" dt="2021-03-31T13:51:06.214" v="1063" actId="20577"/>
          <ac:spMkLst>
            <pc:docMk/>
            <pc:sldMk cId="236218498" sldId="272"/>
            <ac:spMk id="2" creationId="{1BB59773-231A-41DF-9A3C-F79B2900D0F8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3:43:48.656" v="961"/>
          <ac:spMkLst>
            <pc:docMk/>
            <pc:sldMk cId="236218498" sldId="272"/>
            <ac:spMk id="3" creationId="{62252C3D-F48A-4DA1-9029-64066131E3A0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3:48.656" v="961"/>
          <ac:spMkLst>
            <pc:docMk/>
            <pc:sldMk cId="236218498" sldId="272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3:48.656" v="961"/>
          <ac:spMkLst>
            <pc:docMk/>
            <pc:sldMk cId="236218498" sldId="272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3:48.656" v="961"/>
          <ac:spMkLst>
            <pc:docMk/>
            <pc:sldMk cId="236218498" sldId="272"/>
            <ac:spMk id="13" creationId="{558DA214-7FDA-4C9D-A7CF-9AD725E290E1}"/>
          </ac:spMkLst>
        </pc:spChg>
        <pc:graphicFrameChg chg="add">
          <ac:chgData name="Nadia Musiał" userId="S::nmusial@zgierzsp6.onmicrosoft.com::4e2a0929-0739-4366-8b11-4623e06a5200" providerId="AD" clId="Web-{8C218B6C-C0F6-4D6F-B71B-E433207DBFCD}" dt="2021-03-31T13:43:48.656" v="961"/>
          <ac:graphicFrameMkLst>
            <pc:docMk/>
            <pc:sldMk cId="236218498" sldId="272"/>
            <ac:graphicFrameMk id="5" creationId="{1FE68084-BC77-46B8-97D0-03041C29EFF6}"/>
          </ac:graphicFrameMkLst>
        </pc:graphicFrameChg>
      </pc:sldChg>
      <pc:sldChg chg="addSp modSp new mod setBg">
        <pc:chgData name="Nadia Musiał" userId="S::nmusial@zgierzsp6.onmicrosoft.com::4e2a0929-0739-4366-8b11-4623e06a5200" providerId="AD" clId="Web-{8C218B6C-C0F6-4D6F-B71B-E433207DBFCD}" dt="2021-03-31T13:50:57.183" v="1062" actId="20577"/>
        <pc:sldMkLst>
          <pc:docMk/>
          <pc:sldMk cId="19873540" sldId="273"/>
        </pc:sldMkLst>
        <pc:spChg chg="mod">
          <ac:chgData name="Nadia Musiał" userId="S::nmusial@zgierzsp6.onmicrosoft.com::4e2a0929-0739-4366-8b11-4623e06a5200" providerId="AD" clId="Web-{8C218B6C-C0F6-4D6F-B71B-E433207DBFCD}" dt="2021-03-31T13:50:57.183" v="1062" actId="20577"/>
          <ac:spMkLst>
            <pc:docMk/>
            <pc:sldMk cId="19873540" sldId="273"/>
            <ac:spMk id="2" creationId="{1055EDC0-17E3-41A4-B366-DD7171F07CC8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3:46:45.910" v="1009" actId="14100"/>
          <ac:spMkLst>
            <pc:docMk/>
            <pc:sldMk cId="19873540" sldId="273"/>
            <ac:spMk id="3" creationId="{E7428FEF-03C7-489D-9BBC-B2DA4B17B6FE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6:25.254" v="1005"/>
          <ac:spMkLst>
            <pc:docMk/>
            <pc:sldMk cId="19873540" sldId="273"/>
            <ac:spMk id="8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6:25.254" v="1005"/>
          <ac:spMkLst>
            <pc:docMk/>
            <pc:sldMk cId="19873540" sldId="273"/>
            <ac:spMk id="10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3:46:25.254" v="1005"/>
          <ac:spMkLst>
            <pc:docMk/>
            <pc:sldMk cId="19873540" sldId="273"/>
            <ac:spMk id="12" creationId="{27248369-464E-49D1-91FC-BC34A50A66D2}"/>
          </ac:spMkLst>
        </pc:sp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3:50:50.151" v="1061" actId="20577"/>
        <pc:sldMkLst>
          <pc:docMk/>
          <pc:sldMk cId="3791335406" sldId="274"/>
        </pc:sldMkLst>
        <pc:spChg chg="mod">
          <ac:chgData name="Nadia Musiał" userId="S::nmusial@zgierzsp6.onmicrosoft.com::4e2a0929-0739-4366-8b11-4623e06a5200" providerId="AD" clId="Web-{8C218B6C-C0F6-4D6F-B71B-E433207DBFCD}" dt="2021-03-31T13:50:50.151" v="1061" actId="20577"/>
          <ac:spMkLst>
            <pc:docMk/>
            <pc:sldMk cId="3791335406" sldId="274"/>
            <ac:spMk id="2" creationId="{92E173F7-2E8C-4086-92F8-886944924C92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12.900" v="1037"/>
          <ac:spMkLst>
            <pc:docMk/>
            <pc:sldMk cId="3791335406" sldId="274"/>
            <ac:spMk id="6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12.900" v="1037"/>
          <ac:spMkLst>
            <pc:docMk/>
            <pc:sldMk cId="3791335406" sldId="274"/>
            <ac:spMk id="7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12.900" v="1037"/>
          <ac:spMkLst>
            <pc:docMk/>
            <pc:sldMk cId="3791335406" sldId="274"/>
            <ac:spMk id="8" creationId="{D65E0E3C-32F3-480B-9842-7611BBE2EE9F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04.088" v="1035"/>
          <ac:spMkLst>
            <pc:docMk/>
            <pc:sldMk cId="3791335406" sldId="274"/>
            <ac:spMk id="9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04.088" v="1035"/>
          <ac:spMkLst>
            <pc:docMk/>
            <pc:sldMk cId="3791335406" sldId="274"/>
            <ac:spMk id="11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04.088" v="1035"/>
          <ac:spMkLst>
            <pc:docMk/>
            <pc:sldMk cId="3791335406" sldId="274"/>
            <ac:spMk id="13" creationId="{52F9B1C2-7D20-4F91-A660-197C98B9A3B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3:50:04.088" v="1035"/>
          <ac:spMkLst>
            <pc:docMk/>
            <pc:sldMk cId="3791335406" sldId="274"/>
            <ac:spMk id="15" creationId="{A89C4E6E-ECA4-40E5-A54E-13E92B678E8C}"/>
          </ac:spMkLst>
        </pc:spChg>
        <pc:graphicFrameChg chg="add mod modGraphic">
          <ac:chgData name="Nadia Musiał" userId="S::nmusial@zgierzsp6.onmicrosoft.com::4e2a0929-0739-4366-8b11-4623e06a5200" providerId="AD" clId="Web-{8C218B6C-C0F6-4D6F-B71B-E433207DBFCD}" dt="2021-03-31T13:50:44.464" v="1060"/>
          <ac:graphicFrameMkLst>
            <pc:docMk/>
            <pc:sldMk cId="3791335406" sldId="274"/>
            <ac:graphicFrameMk id="4" creationId="{5A98D547-43F7-4988-9546-72F066DA68E5}"/>
          </ac:graphicFrameMkLst>
        </pc:graphicFrameChg>
      </pc:sldChg>
      <pc:sldChg chg="addSp modSp new mod setBg">
        <pc:chgData name="Nadia Musiał" userId="S::nmusial@zgierzsp6.onmicrosoft.com::4e2a0929-0739-4366-8b11-4623e06a5200" providerId="AD" clId="Web-{8C218B6C-C0F6-4D6F-B71B-E433207DBFCD}" dt="2021-03-31T14:05:59.175" v="1217" actId="1076"/>
        <pc:sldMkLst>
          <pc:docMk/>
          <pc:sldMk cId="2781055054" sldId="275"/>
        </pc:sldMkLst>
        <pc:spChg chg="mod">
          <ac:chgData name="Nadia Musiał" userId="S::nmusial@zgierzsp6.onmicrosoft.com::4e2a0929-0739-4366-8b11-4623e06a5200" providerId="AD" clId="Web-{8C218B6C-C0F6-4D6F-B71B-E433207DBFCD}" dt="2021-03-31T14:05:23.565" v="1212"/>
          <ac:spMkLst>
            <pc:docMk/>
            <pc:sldMk cId="2781055054" sldId="275"/>
            <ac:spMk id="2" creationId="{E958370F-9BAA-4983-8C77-C1DA75AD44F9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4:05:59.175" v="1217" actId="1076"/>
          <ac:spMkLst>
            <pc:docMk/>
            <pc:sldMk cId="2781055054" sldId="275"/>
            <ac:spMk id="3" creationId="{469B08AB-56DC-4996-B8CF-E76F418A7069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5:23.565" v="1212"/>
          <ac:spMkLst>
            <pc:docMk/>
            <pc:sldMk cId="2781055054" sldId="275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5:23.565" v="1212"/>
          <ac:spMkLst>
            <pc:docMk/>
            <pc:sldMk cId="2781055054" sldId="275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5:23.565" v="1212"/>
          <ac:spMkLst>
            <pc:docMk/>
            <pc:sldMk cId="2781055054" sldId="275"/>
            <ac:spMk id="13" creationId="{B7B54865-0417-4422-B63B-3E74C04CD74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5:23.565" v="1212"/>
          <ac:spMkLst>
            <pc:docMk/>
            <pc:sldMk cId="2781055054" sldId="275"/>
            <ac:spMk id="15" creationId="{4815D795-EBA0-4245-89F8-B459481683FB}"/>
          </ac:spMkLst>
        </pc:spChg>
        <pc:picChg chg="add mod ord">
          <ac:chgData name="Nadia Musiał" userId="S::nmusial@zgierzsp6.onmicrosoft.com::4e2a0929-0739-4366-8b11-4623e06a5200" providerId="AD" clId="Web-{8C218B6C-C0F6-4D6F-B71B-E433207DBFCD}" dt="2021-03-31T14:05:23.565" v="1212"/>
          <ac:picMkLst>
            <pc:docMk/>
            <pc:sldMk cId="2781055054" sldId="275"/>
            <ac:picMk id="4" creationId="{763AEA3D-7457-4CF3-A04F-023BBA39A179}"/>
          </ac:picMkLst>
        </pc:picChg>
      </pc:sldChg>
      <pc:sldChg chg="addSp modSp new">
        <pc:chgData name="Nadia Musiał" userId="S::nmusial@zgierzsp6.onmicrosoft.com::4e2a0929-0739-4366-8b11-4623e06a5200" providerId="AD" clId="Web-{8C218B6C-C0F6-4D6F-B71B-E433207DBFCD}" dt="2021-03-31T14:02:07.857" v="1192" actId="1076"/>
        <pc:sldMkLst>
          <pc:docMk/>
          <pc:sldMk cId="3396098761" sldId="276"/>
        </pc:sldMkLst>
        <pc:spChg chg="mod">
          <ac:chgData name="Nadia Musiał" userId="S::nmusial@zgierzsp6.onmicrosoft.com::4e2a0929-0739-4366-8b11-4623e06a5200" providerId="AD" clId="Web-{8C218B6C-C0F6-4D6F-B71B-E433207DBFCD}" dt="2021-03-31T13:55:52.691" v="1128" actId="20577"/>
          <ac:spMkLst>
            <pc:docMk/>
            <pc:sldMk cId="3396098761" sldId="276"/>
            <ac:spMk id="2" creationId="{256B0815-B3B8-4BD4-989A-B40C2AB95599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4:02:07.857" v="1192" actId="1076"/>
          <ac:spMkLst>
            <pc:docMk/>
            <pc:sldMk cId="3396098761" sldId="276"/>
            <ac:spMk id="3" creationId="{811FAC5C-ACA6-40C0-A8D2-0A6B3AD7E6BC}"/>
          </ac:spMkLst>
        </pc:spChg>
      </pc:sldChg>
      <pc:sldChg chg="addSp delSp modSp new mod setBg setClrOvrMap">
        <pc:chgData name="Nadia Musiał" userId="S::nmusial@zgierzsp6.onmicrosoft.com::4e2a0929-0739-4366-8b11-4623e06a5200" providerId="AD" clId="Web-{8C218B6C-C0F6-4D6F-B71B-E433207DBFCD}" dt="2021-03-31T14:03:54.188" v="1208" actId="14100"/>
        <pc:sldMkLst>
          <pc:docMk/>
          <pc:sldMk cId="4171551562" sldId="277"/>
        </pc:sldMkLst>
        <pc:spChg chg="mod">
          <ac:chgData name="Nadia Musiał" userId="S::nmusial@zgierzsp6.onmicrosoft.com::4e2a0929-0739-4366-8b11-4623e06a5200" providerId="AD" clId="Web-{8C218B6C-C0F6-4D6F-B71B-E433207DBFCD}" dt="2021-03-31T14:03:34.281" v="1205"/>
          <ac:spMkLst>
            <pc:docMk/>
            <pc:sldMk cId="4171551562" sldId="277"/>
            <ac:spMk id="2" creationId="{144F8D86-F9F3-4D0B-B90A-3EF2553AE4A4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4:03:34.281" v="1205"/>
          <ac:spMkLst>
            <pc:docMk/>
            <pc:sldMk cId="4171551562" sldId="277"/>
            <ac:spMk id="3" creationId="{AC6FFF5A-4772-42AE-844A-F9CE7F60FB2F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3:34.281" v="1205"/>
          <ac:spMkLst>
            <pc:docMk/>
            <pc:sldMk cId="4171551562" sldId="277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3:34.281" v="1205"/>
          <ac:spMkLst>
            <pc:docMk/>
            <pc:sldMk cId="4171551562" sldId="277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4:03:34.281" v="1205"/>
          <ac:spMkLst>
            <pc:docMk/>
            <pc:sldMk cId="4171551562" sldId="277"/>
            <ac:spMk id="13" creationId="{558DA214-7FDA-4C9D-A7CF-9AD725E290E1}"/>
          </ac:spMkLst>
        </pc:spChg>
        <pc:graphicFrameChg chg="add mod">
          <ac:chgData name="Nadia Musiał" userId="S::nmusial@zgierzsp6.onmicrosoft.com::4e2a0929-0739-4366-8b11-4623e06a5200" providerId="AD" clId="Web-{8C218B6C-C0F6-4D6F-B71B-E433207DBFCD}" dt="2021-03-31T14:03:54.188" v="1208" actId="14100"/>
          <ac:graphicFrameMkLst>
            <pc:docMk/>
            <pc:sldMk cId="4171551562" sldId="277"/>
            <ac:graphicFrameMk id="5" creationId="{AA0B9102-3866-4C84-89EA-BD52DA653803}"/>
          </ac:graphicFrameMkLst>
        </pc:graphicFrame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8:37:33.212" v="1242" actId="14100"/>
        <pc:sldMkLst>
          <pc:docMk/>
          <pc:sldMk cId="1347704951" sldId="278"/>
        </pc:sldMkLst>
        <pc:spChg chg="mod">
          <ac:chgData name="Nadia Musiał" userId="S::nmusial@zgierzsp6.onmicrosoft.com::4e2a0929-0739-4366-8b11-4623e06a5200" providerId="AD" clId="Web-{8C218B6C-C0F6-4D6F-B71B-E433207DBFCD}" dt="2021-03-31T18:36:51.461" v="1235"/>
          <ac:spMkLst>
            <pc:docMk/>
            <pc:sldMk cId="1347704951" sldId="278"/>
            <ac:spMk id="2" creationId="{CF9A8E56-6CAE-45FD-9C4A-66BB2AD8B383}"/>
          </ac:spMkLst>
        </pc:spChg>
        <pc:spChg chg="add mod ord">
          <ac:chgData name="Nadia Musiał" userId="S::nmusial@zgierzsp6.onmicrosoft.com::4e2a0929-0739-4366-8b11-4623e06a5200" providerId="AD" clId="Web-{8C218B6C-C0F6-4D6F-B71B-E433207DBFCD}" dt="2021-03-31T18:36:51.461" v="1235"/>
          <ac:spMkLst>
            <pc:docMk/>
            <pc:sldMk cId="1347704951" sldId="278"/>
            <ac:spMk id="3" creationId="{5E3740BA-A633-403F-A85F-6CB74E504E8C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36:51.461" v="1235"/>
          <ac:spMkLst>
            <pc:docMk/>
            <pc:sldMk cId="1347704951" sldId="278"/>
            <ac:spMk id="9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36:51.461" v="1235"/>
          <ac:spMkLst>
            <pc:docMk/>
            <pc:sldMk cId="1347704951" sldId="278"/>
            <ac:spMk id="11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36:51.461" v="1235"/>
          <ac:spMkLst>
            <pc:docMk/>
            <pc:sldMk cId="1347704951" sldId="278"/>
            <ac:spMk id="13" creationId="{D65E0E3C-32F3-480B-9842-7611BBE2EE9F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8:37:33.212" v="1242" actId="14100"/>
          <ac:picMkLst>
            <pc:docMk/>
            <pc:sldMk cId="1347704951" sldId="278"/>
            <ac:picMk id="4" creationId="{7486B8A9-AD7E-44FF-B65A-885A29B19573}"/>
          </ac:picMkLst>
        </pc:pic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8:57:04.531" v="1407"/>
        <pc:sldMkLst>
          <pc:docMk/>
          <pc:sldMk cId="3562663600" sldId="279"/>
        </pc:sldMkLst>
        <pc:spChg chg="mod">
          <ac:chgData name="Nadia Musiał" userId="S::nmusial@zgierzsp6.onmicrosoft.com::4e2a0929-0739-4366-8b11-4623e06a5200" providerId="AD" clId="Web-{8C218B6C-C0F6-4D6F-B71B-E433207DBFCD}" dt="2021-03-31T18:57:04.531" v="1407"/>
          <ac:spMkLst>
            <pc:docMk/>
            <pc:sldMk cId="3562663600" sldId="279"/>
            <ac:spMk id="2" creationId="{04A742CF-508C-4358-8626-49F1E7D0878B}"/>
          </ac:spMkLst>
        </pc:spChg>
        <pc:spChg chg="add del mod">
          <ac:chgData name="Nadia Musiał" userId="S::nmusial@zgierzsp6.onmicrosoft.com::4e2a0929-0739-4366-8b11-4623e06a5200" providerId="AD" clId="Web-{8C218B6C-C0F6-4D6F-B71B-E433207DBFCD}" dt="2021-03-31T18:57:04.531" v="1407"/>
          <ac:spMkLst>
            <pc:docMk/>
            <pc:sldMk cId="3562663600" sldId="279"/>
            <ac:spMk id="3" creationId="{26C2D1FD-5DE2-4038-B0E2-A1B2501D7650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8:57:04.531" v="1407"/>
          <ac:spMkLst>
            <pc:docMk/>
            <pc:sldMk cId="3562663600" sldId="279"/>
            <ac:spMk id="9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8:57:04.531" v="1407"/>
          <ac:spMkLst>
            <pc:docMk/>
            <pc:sldMk cId="3562663600" sldId="279"/>
            <ac:spMk id="11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8:57:04.531" v="1407"/>
          <ac:spMkLst>
            <pc:docMk/>
            <pc:sldMk cId="3562663600" sldId="279"/>
            <ac:spMk id="13" creationId="{27248369-464E-49D1-91FC-BC34A50A66D2}"/>
          </ac:spMkLst>
        </pc:spChg>
        <pc:graphicFrameChg chg="add">
          <ac:chgData name="Nadia Musiał" userId="S::nmusial@zgierzsp6.onmicrosoft.com::4e2a0929-0739-4366-8b11-4623e06a5200" providerId="AD" clId="Web-{8C218B6C-C0F6-4D6F-B71B-E433207DBFCD}" dt="2021-03-31T18:57:04.531" v="1407"/>
          <ac:graphicFrameMkLst>
            <pc:docMk/>
            <pc:sldMk cId="3562663600" sldId="279"/>
            <ac:graphicFrameMk id="5" creationId="{2D699C95-CCE8-4B33-AD05-100D3101A589}"/>
          </ac:graphicFrameMkLst>
        </pc:graphicFrameChg>
      </pc:sldChg>
      <pc:sldChg chg="addSp delSp modSp new mod setBg">
        <pc:chgData name="Nadia Musiał" userId="S::nmusial@zgierzsp6.onmicrosoft.com::4e2a0929-0739-4366-8b11-4623e06a5200" providerId="AD" clId="Web-{8C218B6C-C0F6-4D6F-B71B-E433207DBFCD}" dt="2021-03-31T18:56:39.750" v="1406"/>
        <pc:sldMkLst>
          <pc:docMk/>
          <pc:sldMk cId="934385551" sldId="280"/>
        </pc:sldMkLst>
        <pc:spChg chg="del mod ord">
          <ac:chgData name="Nadia Musiał" userId="S::nmusial@zgierzsp6.onmicrosoft.com::4e2a0929-0739-4366-8b11-4623e06a5200" providerId="AD" clId="Web-{8C218B6C-C0F6-4D6F-B71B-E433207DBFCD}" dt="2021-03-31T18:56:39.750" v="1406"/>
          <ac:spMkLst>
            <pc:docMk/>
            <pc:sldMk cId="934385551" sldId="280"/>
            <ac:spMk id="2" creationId="{D05F9B56-0232-4EE0-BD19-816CF0F822B0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4:02.403" v="1392"/>
          <ac:spMkLst>
            <pc:docMk/>
            <pc:sldMk cId="934385551" sldId="280"/>
            <ac:spMk id="8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4:02.403" v="1392"/>
          <ac:spMkLst>
            <pc:docMk/>
            <pc:sldMk cId="934385551" sldId="280"/>
            <ac:spMk id="10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4:02.403" v="1392"/>
          <ac:spMkLst>
            <pc:docMk/>
            <pc:sldMk cId="934385551" sldId="280"/>
            <ac:spMk id="12" creationId="{52F9B1C2-7D20-4F91-A660-197C98B9A3B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4:02.403" v="1392"/>
          <ac:spMkLst>
            <pc:docMk/>
            <pc:sldMk cId="934385551" sldId="280"/>
            <ac:spMk id="14" creationId="{A89C4E6E-ECA4-40E5-A54E-13E92B678E8C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5:07.998" v="1398"/>
          <ac:spMkLst>
            <pc:docMk/>
            <pc:sldMk cId="934385551" sldId="280"/>
            <ac:spMk id="19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5:07.998" v="1398"/>
          <ac:spMkLst>
            <pc:docMk/>
            <pc:sldMk cId="934385551" sldId="280"/>
            <ac:spMk id="21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5:07.998" v="1398"/>
          <ac:spMkLst>
            <pc:docMk/>
            <pc:sldMk cId="934385551" sldId="280"/>
            <ac:spMk id="23" creationId="{D65E0E3C-32F3-480B-9842-7611BBE2EE9F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5:46.842" v="1403"/>
          <ac:spMkLst>
            <pc:docMk/>
            <pc:sldMk cId="934385551" sldId="280"/>
            <ac:spMk id="28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5:46.842" v="1403"/>
          <ac:spMkLst>
            <pc:docMk/>
            <pc:sldMk cId="934385551" sldId="280"/>
            <ac:spMk id="30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8:55:46.842" v="1403"/>
          <ac:spMkLst>
            <pc:docMk/>
            <pc:sldMk cId="934385551" sldId="280"/>
            <ac:spMk id="32" creationId="{9654BDA8-EE5D-4DC8-BA6E-A93D650163BA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8:55:46.842" v="1403"/>
          <ac:spMkLst>
            <pc:docMk/>
            <pc:sldMk cId="934385551" sldId="280"/>
            <ac:spMk id="37" creationId="{09A1C012-8297-4361-ACE8-A2509FB1891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8:55:46.842" v="1403"/>
          <ac:spMkLst>
            <pc:docMk/>
            <pc:sldMk cId="934385551" sldId="280"/>
            <ac:spMk id="39" creationId="{4AA13AD3-0A4F-475A-BEBB-DEEFF5C096C3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8:55:46.842" v="1403"/>
          <ac:spMkLst>
            <pc:docMk/>
            <pc:sldMk cId="934385551" sldId="280"/>
            <ac:spMk id="41" creationId="{365A786E-9028-443F-8713-B9552D9A2355}"/>
          </ac:spMkLst>
        </pc:spChg>
        <pc:picChg chg="add del mod">
          <ac:chgData name="Nadia Musiał" userId="S::nmusial@zgierzsp6.onmicrosoft.com::4e2a0929-0739-4366-8b11-4623e06a5200" providerId="AD" clId="Web-{8C218B6C-C0F6-4D6F-B71B-E433207DBFCD}" dt="2021-03-31T18:52:37.105" v="1386"/>
          <ac:picMkLst>
            <pc:docMk/>
            <pc:sldMk cId="934385551" sldId="280"/>
            <ac:picMk id="3" creationId="{044DB898-B614-458B-8CF6-39A88E4CF90D}"/>
          </ac:picMkLst>
        </pc:picChg>
        <pc:picChg chg="add del mod">
          <ac:chgData name="Nadia Musiał" userId="S::nmusial@zgierzsp6.onmicrosoft.com::4e2a0929-0739-4366-8b11-4623e06a5200" providerId="AD" clId="Web-{8C218B6C-C0F6-4D6F-B71B-E433207DBFCD}" dt="2021-03-31T18:54:16.435" v="1393"/>
          <ac:picMkLst>
            <pc:docMk/>
            <pc:sldMk cId="934385551" sldId="280"/>
            <ac:picMk id="4" creationId="{920404B6-74A5-48F8-8CB4-D651777CA033}"/>
          </ac:picMkLst>
        </pc:picChg>
        <pc:picChg chg="add mod">
          <ac:chgData name="Nadia Musiał" userId="S::nmusial@zgierzsp6.onmicrosoft.com::4e2a0929-0739-4366-8b11-4623e06a5200" providerId="AD" clId="Web-{8C218B6C-C0F6-4D6F-B71B-E433207DBFCD}" dt="2021-03-31T18:55:56.218" v="1404" actId="1076"/>
          <ac:picMkLst>
            <pc:docMk/>
            <pc:sldMk cId="934385551" sldId="280"/>
            <ac:picMk id="5" creationId="{AEDDD569-910A-4978-BC9C-F474A88EF921}"/>
          </ac:picMkLst>
        </pc:picChg>
      </pc:sldChg>
      <pc:sldChg chg="addSp delSp modSp new mod setBg addAnim setClrOvrMap">
        <pc:chgData name="Nadia Musiał" userId="S::nmusial@zgierzsp6.onmicrosoft.com::4e2a0929-0739-4366-8b11-4623e06a5200" providerId="AD" clId="Web-{8C218B6C-C0F6-4D6F-B71B-E433207DBFCD}" dt="2021-03-31T19:01:58.068" v="1445"/>
        <pc:sldMkLst>
          <pc:docMk/>
          <pc:sldMk cId="2692169891" sldId="281"/>
        </pc:sldMkLst>
        <pc:spChg chg="mod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2" creationId="{D1F788D8-7DED-4228-A257-A13282D083A6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7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9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11" creationId="{D65E0E3C-32F3-480B-9842-7611BBE2EE9F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16" creationId="{09A1C012-8297-4361-ACE8-A2509FB1891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18" creationId="{4AA13AD3-0A4F-475A-BEBB-DEEFF5C096C3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20" creationId="{4AB109E1-45E3-4986-9663-C3EAAC041219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01:58.068" v="1445"/>
          <ac:spMkLst>
            <pc:docMk/>
            <pc:sldMk cId="2692169891" sldId="281"/>
            <ac:spMk id="22" creationId="{EDEE9D42-BBE7-4427-9BC3-971CE96F1E29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9:01:58.068" v="1445"/>
          <ac:picMkLst>
            <pc:docMk/>
            <pc:sldMk cId="2692169891" sldId="281"/>
            <ac:picMk id="3" creationId="{582FAD3E-6EBA-4DA1-8375-56C53CB6776D}"/>
          </ac:picMkLst>
        </pc:picChg>
      </pc:sldChg>
      <pc:sldChg chg="addSp modSp new">
        <pc:chgData name="Nadia Musiał" userId="S::nmusial@zgierzsp6.onmicrosoft.com::4e2a0929-0739-4366-8b11-4623e06a5200" providerId="AD" clId="Web-{8C218B6C-C0F6-4D6F-B71B-E433207DBFCD}" dt="2021-03-31T19:08:51.125" v="1478" actId="14100"/>
        <pc:sldMkLst>
          <pc:docMk/>
          <pc:sldMk cId="1441512778" sldId="282"/>
        </pc:sldMkLst>
        <pc:picChg chg="add mod">
          <ac:chgData name="Nadia Musiał" userId="S::nmusial@zgierzsp6.onmicrosoft.com::4e2a0929-0739-4366-8b11-4623e06a5200" providerId="AD" clId="Web-{8C218B6C-C0F6-4D6F-B71B-E433207DBFCD}" dt="2021-03-31T19:08:51.125" v="1478" actId="14100"/>
          <ac:picMkLst>
            <pc:docMk/>
            <pc:sldMk cId="1441512778" sldId="282"/>
            <ac:picMk id="2" creationId="{0B595FDE-5721-4F96-B0C1-4E06309B7D04}"/>
          </ac:picMkLst>
        </pc:picChg>
      </pc:sldChg>
      <pc:sldChg chg="addSp delSp modSp new mod setBg addAnim delAnim">
        <pc:chgData name="Nadia Musiał" userId="S::nmusial@zgierzsp6.onmicrosoft.com::4e2a0929-0739-4366-8b11-4623e06a5200" providerId="AD" clId="Web-{8C218B6C-C0F6-4D6F-B71B-E433207DBFCD}" dt="2021-03-31T19:14:30.491" v="1502" actId="1076"/>
        <pc:sldMkLst>
          <pc:docMk/>
          <pc:sldMk cId="3123465552" sldId="283"/>
        </pc:sldMkLst>
        <pc:spChg chg="mod">
          <ac:chgData name="Nadia Musiał" userId="S::nmusial@zgierzsp6.onmicrosoft.com::4e2a0929-0739-4366-8b11-4623e06a5200" providerId="AD" clId="Web-{8C218B6C-C0F6-4D6F-B71B-E433207DBFCD}" dt="2021-03-31T19:14:30.491" v="1502" actId="1076"/>
          <ac:spMkLst>
            <pc:docMk/>
            <pc:sldMk cId="3123465552" sldId="283"/>
            <ac:spMk id="2" creationId="{77A77CB4-0E8F-4CD6-AEFF-E1367F5AEAC0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6:35.466" v="1467"/>
          <ac:spMkLst>
            <pc:docMk/>
            <pc:sldMk cId="3123465552" sldId="283"/>
            <ac:spMk id="8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6:35.466" v="1467"/>
          <ac:spMkLst>
            <pc:docMk/>
            <pc:sldMk cId="3123465552" sldId="283"/>
            <ac:spMk id="10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6:35.466" v="1467"/>
          <ac:spMkLst>
            <pc:docMk/>
            <pc:sldMk cId="3123465552" sldId="283"/>
            <ac:spMk id="12" creationId="{52F9B1C2-7D20-4F91-A660-197C98B9A3B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06:35.466" v="1467"/>
          <ac:spMkLst>
            <pc:docMk/>
            <pc:sldMk cId="3123465552" sldId="283"/>
            <ac:spMk id="14" creationId="{A89C4E6E-ECA4-40E5-A54E-13E92B678E8C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12:39.130" v="1496"/>
          <ac:spMkLst>
            <pc:docMk/>
            <pc:sldMk cId="3123465552" sldId="283"/>
            <ac:spMk id="19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12:39.130" v="1496"/>
          <ac:spMkLst>
            <pc:docMk/>
            <pc:sldMk cId="3123465552" sldId="283"/>
            <ac:spMk id="21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12:39.130" v="1496"/>
          <ac:spMkLst>
            <pc:docMk/>
            <pc:sldMk cId="3123465552" sldId="283"/>
            <ac:spMk id="23" creationId="{205BB74C-33FB-4335-8808-49E247F7BF75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12:39.130" v="1496"/>
          <ac:spMkLst>
            <pc:docMk/>
            <pc:sldMk cId="3123465552" sldId="283"/>
            <ac:spMk id="28" creationId="{09A1C012-8297-4361-ACE8-A2509FB18911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12:39.130" v="1496"/>
          <ac:spMkLst>
            <pc:docMk/>
            <pc:sldMk cId="3123465552" sldId="283"/>
            <ac:spMk id="30" creationId="{4AA13AD3-0A4F-475A-BEBB-DEEFF5C096C3}"/>
          </ac:spMkLst>
        </pc:spChg>
        <pc:spChg chg="add del">
          <ac:chgData name="Nadia Musiał" userId="S::nmusial@zgierzsp6.onmicrosoft.com::4e2a0929-0739-4366-8b11-4623e06a5200" providerId="AD" clId="Web-{8C218B6C-C0F6-4D6F-B71B-E433207DBFCD}" dt="2021-03-31T19:12:39.130" v="1496"/>
          <ac:spMkLst>
            <pc:docMk/>
            <pc:sldMk cId="3123465552" sldId="283"/>
            <ac:spMk id="32" creationId="{9654BDA8-EE5D-4DC8-BA6E-A93D650163BA}"/>
          </ac:spMkLst>
        </pc:spChg>
        <pc:picChg chg="add del mod">
          <ac:chgData name="Nadia Musiał" userId="S::nmusial@zgierzsp6.onmicrosoft.com::4e2a0929-0739-4366-8b11-4623e06a5200" providerId="AD" clId="Web-{8C218B6C-C0F6-4D6F-B71B-E433207DBFCD}" dt="2021-03-31T19:10:06.017" v="1479"/>
          <ac:picMkLst>
            <pc:docMk/>
            <pc:sldMk cId="3123465552" sldId="283"/>
            <ac:picMk id="3" creationId="{83C1E9AB-1E2E-4E78-94B0-1F96041A2443}"/>
          </ac:picMkLst>
        </pc:picChg>
        <pc:picChg chg="add mod">
          <ac:chgData name="Nadia Musiał" userId="S::nmusial@zgierzsp6.onmicrosoft.com::4e2a0929-0739-4366-8b11-4623e06a5200" providerId="AD" clId="Web-{8C218B6C-C0F6-4D6F-B71B-E433207DBFCD}" dt="2021-03-31T19:14:30.475" v="1501" actId="14100"/>
          <ac:picMkLst>
            <pc:docMk/>
            <pc:sldMk cId="3123465552" sldId="283"/>
            <ac:picMk id="4" creationId="{A64A0097-B8D6-4AF5-B9F8-A7B896956B5B}"/>
          </ac:picMkLst>
        </pc:picChg>
      </pc:sldChg>
      <pc:sldChg chg="addSp modSp new">
        <pc:chgData name="Nadia Musiał" userId="S::nmusial@zgierzsp6.onmicrosoft.com::4e2a0929-0739-4366-8b11-4623e06a5200" providerId="AD" clId="Web-{8C218B6C-C0F6-4D6F-B71B-E433207DBFCD}" dt="2021-03-31T19:20:33.716" v="1550" actId="1076"/>
        <pc:sldMkLst>
          <pc:docMk/>
          <pc:sldMk cId="1860658722" sldId="284"/>
        </pc:sldMkLst>
        <pc:spChg chg="mod">
          <ac:chgData name="Nadia Musiał" userId="S::nmusial@zgierzsp6.onmicrosoft.com::4e2a0929-0739-4366-8b11-4623e06a5200" providerId="AD" clId="Web-{8C218B6C-C0F6-4D6F-B71B-E433207DBFCD}" dt="2021-03-31T19:14:52.804" v="1521" actId="20577"/>
          <ac:spMkLst>
            <pc:docMk/>
            <pc:sldMk cId="1860658722" sldId="284"/>
            <ac:spMk id="2" creationId="{24180EC3-3AA4-4A12-8D9E-A40E8DE5D1D4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9:20:33.716" v="1550" actId="1076"/>
          <ac:picMkLst>
            <pc:docMk/>
            <pc:sldMk cId="1860658722" sldId="284"/>
            <ac:picMk id="3" creationId="{57583B83-C62B-4DA5-BBDB-E5B56B6D3180}"/>
          </ac:picMkLst>
        </pc:picChg>
      </pc:sldChg>
      <pc:sldChg chg="addSp modSp new mod setBg">
        <pc:chgData name="Nadia Musiał" userId="S::nmusial@zgierzsp6.onmicrosoft.com::4e2a0929-0739-4366-8b11-4623e06a5200" providerId="AD" clId="Web-{8C218B6C-C0F6-4D6F-B71B-E433207DBFCD}" dt="2021-03-31T19:18:55.496" v="1547" actId="1076"/>
        <pc:sldMkLst>
          <pc:docMk/>
          <pc:sldMk cId="1635552779" sldId="285"/>
        </pc:sldMkLst>
        <pc:spChg chg="mod">
          <ac:chgData name="Nadia Musiał" userId="S::nmusial@zgierzsp6.onmicrosoft.com::4e2a0929-0739-4366-8b11-4623e06a5200" providerId="AD" clId="Web-{8C218B6C-C0F6-4D6F-B71B-E433207DBFCD}" dt="2021-03-31T19:18:31.230" v="1543"/>
          <ac:spMkLst>
            <pc:docMk/>
            <pc:sldMk cId="1635552779" sldId="285"/>
            <ac:spMk id="2" creationId="{1A9E9F7E-597E-4C9D-84FD-778EE47216BC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18:31.230" v="1543"/>
          <ac:spMkLst>
            <pc:docMk/>
            <pc:sldMk cId="1635552779" sldId="285"/>
            <ac:spMk id="8" creationId="{09A1C012-8297-4361-ACE8-A2509FB1891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18:31.230" v="1543"/>
          <ac:spMkLst>
            <pc:docMk/>
            <pc:sldMk cId="1635552779" sldId="285"/>
            <ac:spMk id="10" creationId="{4AA13AD3-0A4F-475A-BEBB-DEEFF5C096C3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18:31.230" v="1543"/>
          <ac:spMkLst>
            <pc:docMk/>
            <pc:sldMk cId="1635552779" sldId="285"/>
            <ac:spMk id="12" creationId="{52F9B1C2-7D20-4F91-A660-197C98B9A3B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18:31.230" v="1543"/>
          <ac:spMkLst>
            <pc:docMk/>
            <pc:sldMk cId="1635552779" sldId="285"/>
            <ac:spMk id="14" creationId="{A89C4E6E-ECA4-40E5-A54E-13E92B678E8C}"/>
          </ac:spMkLst>
        </pc:spChg>
        <pc:picChg chg="add mod">
          <ac:chgData name="Nadia Musiał" userId="S::nmusial@zgierzsp6.onmicrosoft.com::4e2a0929-0739-4366-8b11-4623e06a5200" providerId="AD" clId="Web-{8C218B6C-C0F6-4D6F-B71B-E433207DBFCD}" dt="2021-03-31T19:18:55.496" v="1547" actId="1076"/>
          <ac:picMkLst>
            <pc:docMk/>
            <pc:sldMk cId="1635552779" sldId="285"/>
            <ac:picMk id="3" creationId="{EEF668A3-2805-4C0E-B517-25B90E405E9B}"/>
          </ac:picMkLst>
        </pc:picChg>
      </pc:sldChg>
      <pc:sldChg chg="addSp delSp modSp new mod ord setBg setClrOvrMap">
        <pc:chgData name="Nadia Musiał" userId="S::nmusial@zgierzsp6.onmicrosoft.com::4e2a0929-0739-4366-8b11-4623e06a5200" providerId="AD" clId="Web-{8C218B6C-C0F6-4D6F-B71B-E433207DBFCD}" dt="2021-03-31T19:34:32.357" v="1660" actId="20577"/>
        <pc:sldMkLst>
          <pc:docMk/>
          <pc:sldMk cId="2355729299" sldId="286"/>
        </pc:sldMkLst>
        <pc:spChg chg="mod">
          <ac:chgData name="Nadia Musiał" userId="S::nmusial@zgierzsp6.onmicrosoft.com::4e2a0929-0739-4366-8b11-4623e06a5200" providerId="AD" clId="Web-{8C218B6C-C0F6-4D6F-B71B-E433207DBFCD}" dt="2021-03-31T19:34:07.904" v="1659"/>
          <ac:spMkLst>
            <pc:docMk/>
            <pc:sldMk cId="2355729299" sldId="286"/>
            <ac:spMk id="2" creationId="{4B44D39B-BDBA-4376-A684-5E10182745DD}"/>
          </ac:spMkLst>
        </pc:spChg>
        <pc:spChg chg="add mod">
          <ac:chgData name="Nadia Musiał" userId="S::nmusial@zgierzsp6.onmicrosoft.com::4e2a0929-0739-4366-8b11-4623e06a5200" providerId="AD" clId="Web-{8C218B6C-C0F6-4D6F-B71B-E433207DBFCD}" dt="2021-03-31T19:34:32.357" v="1660" actId="20577"/>
          <ac:spMkLst>
            <pc:docMk/>
            <pc:sldMk cId="2355729299" sldId="286"/>
            <ac:spMk id="3" creationId="{BE7B3D5B-5E8F-455D-93B5-847A50C5B67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34:07.904" v="1659"/>
          <ac:spMkLst>
            <pc:docMk/>
            <pc:sldMk cId="2355729299" sldId="286"/>
            <ac:spMk id="10" creationId="{1D153959-30FA-4987-A094-7243641F474B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34:07.904" v="1659"/>
          <ac:spMkLst>
            <pc:docMk/>
            <pc:sldMk cId="2355729299" sldId="286"/>
            <ac:spMk id="12" creationId="{EB6D1D7F-141C-4D8E-BFBA-D95B68E16385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34:07.904" v="1659"/>
          <ac:spMkLst>
            <pc:docMk/>
            <pc:sldMk cId="2355729299" sldId="286"/>
            <ac:spMk id="14" creationId="{27248369-464E-49D1-91FC-BC34A50A66D2}"/>
          </ac:spMkLst>
        </pc:spChg>
        <pc:picChg chg="add del mod">
          <ac:chgData name="Nadia Musiał" userId="S::nmusial@zgierzsp6.onmicrosoft.com::4e2a0929-0739-4366-8b11-4623e06a5200" providerId="AD" clId="Web-{8C218B6C-C0F6-4D6F-B71B-E433207DBFCD}" dt="2021-03-31T19:32:55.106" v="1655"/>
          <ac:picMkLst>
            <pc:docMk/>
            <pc:sldMk cId="2355729299" sldId="286"/>
            <ac:picMk id="4" creationId="{264E150C-BA4C-4F7E-92E7-9762E1728DC4}"/>
          </ac:picMkLst>
        </pc:picChg>
        <pc:picChg chg="add mod">
          <ac:chgData name="Nadia Musiał" userId="S::nmusial@zgierzsp6.onmicrosoft.com::4e2a0929-0739-4366-8b11-4623e06a5200" providerId="AD" clId="Web-{8C218B6C-C0F6-4D6F-B71B-E433207DBFCD}" dt="2021-03-31T19:34:07.904" v="1659"/>
          <ac:picMkLst>
            <pc:docMk/>
            <pc:sldMk cId="2355729299" sldId="286"/>
            <ac:picMk id="5" creationId="{613A356E-0418-4A90-BF8F-33E0360B8E62}"/>
          </ac:picMkLst>
        </pc:picChg>
      </pc:sldChg>
      <pc:sldChg chg="addSp modSp new mod setBg">
        <pc:chgData name="Nadia Musiał" userId="S::nmusial@zgierzsp6.onmicrosoft.com::4e2a0929-0739-4366-8b11-4623e06a5200" providerId="AD" clId="Web-{8C218B6C-C0F6-4D6F-B71B-E433207DBFCD}" dt="2021-03-31T19:36:17.265" v="1680"/>
        <pc:sldMkLst>
          <pc:docMk/>
          <pc:sldMk cId="2934671812" sldId="287"/>
        </pc:sldMkLst>
        <pc:spChg chg="mod">
          <ac:chgData name="Nadia Musiał" userId="S::nmusial@zgierzsp6.onmicrosoft.com::4e2a0929-0739-4366-8b11-4623e06a5200" providerId="AD" clId="Web-{8C218B6C-C0F6-4D6F-B71B-E433207DBFCD}" dt="2021-03-31T19:36:17.265" v="1680"/>
          <ac:spMkLst>
            <pc:docMk/>
            <pc:sldMk cId="2934671812" sldId="287"/>
            <ac:spMk id="2" creationId="{BD5B63D7-004C-4331-B622-BF1B6210E39F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36:17.265" v="1680"/>
          <ac:spMkLst>
            <pc:docMk/>
            <pc:sldMk cId="2934671812" sldId="287"/>
            <ac:spMk id="7" creationId="{09A1C012-8297-4361-ACE8-A2509FB18911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36:17.265" v="1680"/>
          <ac:spMkLst>
            <pc:docMk/>
            <pc:sldMk cId="2934671812" sldId="287"/>
            <ac:spMk id="9" creationId="{4AA13AD3-0A4F-475A-BEBB-DEEFF5C096C3}"/>
          </ac:spMkLst>
        </pc:spChg>
        <pc:spChg chg="add">
          <ac:chgData name="Nadia Musiał" userId="S::nmusial@zgierzsp6.onmicrosoft.com::4e2a0929-0739-4366-8b11-4623e06a5200" providerId="AD" clId="Web-{8C218B6C-C0F6-4D6F-B71B-E433207DBFCD}" dt="2021-03-31T19:36:17.265" v="1680"/>
          <ac:spMkLst>
            <pc:docMk/>
            <pc:sldMk cId="2934671812" sldId="287"/>
            <ac:spMk id="11" creationId="{205BB74C-33FB-4335-8808-49E247F7BF75}"/>
          </ac:spMkLst>
        </pc:spChg>
      </pc:sldChg>
      <pc:sldMasterChg chg="del delSldLayout">
        <pc:chgData name="Nadia Musiał" userId="S::nmusial@zgierzsp6.onmicrosoft.com::4e2a0929-0739-4366-8b11-4623e06a5200" providerId="AD" clId="Web-{8C218B6C-C0F6-4D6F-B71B-E433207DBFCD}" dt="2021-03-31T11:42:01.514" v="1"/>
        <pc:sldMasterMkLst>
          <pc:docMk/>
          <pc:sldMasterMk cId="2460954070" sldId="2147483660"/>
        </pc:sldMasterMkLst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Nadia Musiał" userId="S::nmusial@zgierzsp6.onmicrosoft.com::4e2a0929-0739-4366-8b11-4623e06a5200" providerId="AD" clId="Web-{8C218B6C-C0F6-4D6F-B71B-E433207DBFCD}" dt="2021-03-31T11:42:01.514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Nadia Musiał" userId="S::nmusial@zgierzsp6.onmicrosoft.com::4e2a0929-0739-4366-8b11-4623e06a5200" providerId="AD" clId="Web-{8C218B6C-C0F6-4D6F-B71B-E433207DBFCD}" dt="2021-03-31T11:43:33.125" v="15"/>
        <pc:sldMasterMkLst>
          <pc:docMk/>
          <pc:sldMasterMk cId="664446308" sldId="2147483698"/>
        </pc:sldMasterMkLst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1498689899" sldId="2147483687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1139775120" sldId="2147483688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4121357345" sldId="2147483689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4017405933" sldId="2147483690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650347456" sldId="2147483691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1977166579" sldId="2147483692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4201336609" sldId="2147483693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276367482" sldId="2147483694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1454434873" sldId="2147483695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3876195173" sldId="2147483696"/>
          </pc:sldLayoutMkLst>
        </pc:sldLayoutChg>
        <pc:sldLayoutChg chg="add del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664446308" sldId="2147483698"/>
            <pc:sldLayoutMk cId="4076236934" sldId="2147483697"/>
          </pc:sldLayoutMkLst>
        </pc:sldLayoutChg>
      </pc:sldMasterChg>
      <pc:sldMasterChg chg="add addSldLayout">
        <pc:chgData name="Nadia Musiał" userId="S::nmusial@zgierzsp6.onmicrosoft.com::4e2a0929-0739-4366-8b11-4623e06a5200" providerId="AD" clId="Web-{8C218B6C-C0F6-4D6F-B71B-E433207DBFCD}" dt="2021-03-31T11:43:33.125" v="15"/>
        <pc:sldMasterMkLst>
          <pc:docMk/>
          <pc:sldMasterMk cId="1134729873" sldId="2147483748"/>
        </pc:sldMasterMkLst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3394788042" sldId="2147483737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2280926391" sldId="2147483738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4163364619" sldId="2147483739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2708525826" sldId="2147483740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3342361359" sldId="2147483741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1422664889" sldId="2147483742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3376007116" sldId="2147483743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280379281" sldId="2147483744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363454689" sldId="2147483745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3405442154" sldId="2147483746"/>
          </pc:sldLayoutMkLst>
        </pc:sldLayoutChg>
        <pc:sldLayoutChg chg="add">
          <pc:chgData name="Nadia Musiał" userId="S::nmusial@zgierzsp6.onmicrosoft.com::4e2a0929-0739-4366-8b11-4623e06a5200" providerId="AD" clId="Web-{8C218B6C-C0F6-4D6F-B71B-E433207DBFCD}" dt="2021-03-31T11:43:33.125" v="15"/>
          <pc:sldLayoutMkLst>
            <pc:docMk/>
            <pc:sldMasterMk cId="1134729873" sldId="2147483748"/>
            <pc:sldLayoutMk cId="2578168752" sldId="2147483747"/>
          </pc:sldLayoutMkLst>
        </pc:sldLayoutChg>
      </pc:sldMasterChg>
    </pc:docChg>
  </pc:docChgLst>
  <pc:docChgLst>
    <pc:chgData name="Nadia Musiał" userId="S::nmusial@zgierzsp6.onmicrosoft.com::4e2a0929-0739-4366-8b11-4623e06a5200" providerId="AD" clId="Web-{080709A7-327A-4C22-AA25-9706A5A89738}"/>
    <pc:docChg chg="modSld">
      <pc:chgData name="Nadia Musiał" userId="S::nmusial@zgierzsp6.onmicrosoft.com::4e2a0929-0739-4366-8b11-4623e06a5200" providerId="AD" clId="Web-{080709A7-327A-4C22-AA25-9706A5A89738}" dt="2021-04-06T19:22:26.710" v="1"/>
      <pc:docMkLst>
        <pc:docMk/>
      </pc:docMkLst>
      <pc:sldChg chg="addSp delSp modSp">
        <pc:chgData name="Nadia Musiał" userId="S::nmusial@zgierzsp6.onmicrosoft.com::4e2a0929-0739-4366-8b11-4623e06a5200" providerId="AD" clId="Web-{080709A7-327A-4C22-AA25-9706A5A89738}" dt="2021-04-06T19:22:26.710" v="1"/>
        <pc:sldMkLst>
          <pc:docMk/>
          <pc:sldMk cId="1860658722" sldId="284"/>
        </pc:sldMkLst>
        <pc:picChg chg="del">
          <ac:chgData name="Nadia Musiał" userId="S::nmusial@zgierzsp6.onmicrosoft.com::4e2a0929-0739-4366-8b11-4623e06a5200" providerId="AD" clId="Web-{080709A7-327A-4C22-AA25-9706A5A89738}" dt="2021-04-06T19:21:52.989" v="0"/>
          <ac:picMkLst>
            <pc:docMk/>
            <pc:sldMk cId="1860658722" sldId="284"/>
            <ac:picMk id="3" creationId="{57583B83-C62B-4DA5-BBDB-E5B56B6D3180}"/>
          </ac:picMkLst>
        </pc:picChg>
        <pc:picChg chg="add mod">
          <ac:chgData name="Nadia Musiał" userId="S::nmusial@zgierzsp6.onmicrosoft.com::4e2a0929-0739-4366-8b11-4623e06a5200" providerId="AD" clId="Web-{080709A7-327A-4C22-AA25-9706A5A89738}" dt="2021-04-06T19:22:26.710" v="1"/>
          <ac:picMkLst>
            <pc:docMk/>
            <pc:sldMk cId="1860658722" sldId="284"/>
            <ac:picMk id="4" creationId="{7818D241-9B1A-4DB4-AAB3-83B11EEA291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9857D-255F-42D9-9105-0DF554AF15E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E94A279-627A-43D7-9AC1-7A0BB01AE5A7}">
      <dgm:prSet/>
      <dgm:spPr/>
      <dgm:t>
        <a:bodyPr/>
        <a:lstStyle/>
        <a:p>
          <a:pPr rtl="0"/>
          <a:r>
            <a:rPr lang="en-US" b="1" dirty="0" err="1">
              <a:latin typeface="Franklin Gothic Demi Cond"/>
            </a:rPr>
            <a:t>Osoby</a:t>
          </a:r>
          <a:r>
            <a:rPr lang="en-US" b="1" dirty="0">
              <a:latin typeface="Franklin Gothic Demi Cond"/>
            </a:rPr>
            <a:t> </a:t>
          </a:r>
          <a:r>
            <a:rPr lang="en-US" b="1" dirty="0" err="1">
              <a:latin typeface="Franklin Gothic Demi Cond"/>
            </a:rPr>
            <a:t>zakażone</a:t>
          </a:r>
          <a:r>
            <a:rPr lang="en-US" b="1" dirty="0">
              <a:latin typeface="Franklin Gothic Demi Cond"/>
            </a:rPr>
            <a:t>: 406 747</a:t>
          </a:r>
          <a:endParaRPr lang="en-US" dirty="0">
            <a:latin typeface="Franklin Gothic Demi Cond"/>
          </a:endParaRPr>
        </a:p>
      </dgm:t>
    </dgm:pt>
    <dgm:pt modelId="{5A458150-2BF6-4756-93E9-DFCAEB888D52}" type="parTrans" cxnId="{0275824B-FB7B-447F-AF55-D27DEAA6EE9A}">
      <dgm:prSet/>
      <dgm:spPr/>
      <dgm:t>
        <a:bodyPr/>
        <a:lstStyle/>
        <a:p>
          <a:endParaRPr lang="en-US"/>
        </a:p>
      </dgm:t>
    </dgm:pt>
    <dgm:pt modelId="{305ACFEC-609A-40B9-BFAF-383772CECF07}" type="sibTrans" cxnId="{0275824B-FB7B-447F-AF55-D27DEAA6EE9A}">
      <dgm:prSet/>
      <dgm:spPr/>
      <dgm:t>
        <a:bodyPr/>
        <a:lstStyle/>
        <a:p>
          <a:endParaRPr lang="en-US"/>
        </a:p>
      </dgm:t>
    </dgm:pt>
    <dgm:pt modelId="{32A00F59-5DD5-4E4F-8EDE-7A338A264857}">
      <dgm:prSet/>
      <dgm:spPr/>
      <dgm:t>
        <a:bodyPr/>
        <a:lstStyle/>
        <a:p>
          <a:pPr rtl="0"/>
          <a:r>
            <a:rPr lang="en-US" b="1" dirty="0" err="1"/>
            <a:t>osoby</a:t>
          </a:r>
          <a:r>
            <a:rPr lang="en-US" b="1" dirty="0"/>
            <a:t>, </a:t>
          </a:r>
          <a:r>
            <a:rPr lang="en-US" b="1" dirty="0" err="1"/>
            <a:t>które</a:t>
          </a:r>
          <a:r>
            <a:rPr lang="en-US" b="1" dirty="0"/>
            <a:t> </a:t>
          </a:r>
          <a:r>
            <a:rPr lang="en-US" b="1" dirty="0" err="1"/>
            <a:t>wyzdrowiały</a:t>
          </a:r>
          <a:r>
            <a:rPr lang="en-US" b="1" dirty="0"/>
            <a:t>:</a:t>
          </a:r>
          <a:r>
            <a:rPr lang="en-US" b="1" dirty="0">
              <a:latin typeface="Franklin Gothic Demi Cond"/>
            </a:rPr>
            <a:t> 1 861 925</a:t>
          </a:r>
          <a:endParaRPr lang="en-US" dirty="0"/>
        </a:p>
      </dgm:t>
    </dgm:pt>
    <dgm:pt modelId="{FF2F663A-3250-4A42-A8B9-BC0374E9167E}" type="parTrans" cxnId="{0FDDC1CB-8985-45F8-A799-EFA6113EC0BB}">
      <dgm:prSet/>
      <dgm:spPr/>
      <dgm:t>
        <a:bodyPr/>
        <a:lstStyle/>
        <a:p>
          <a:endParaRPr lang="en-US"/>
        </a:p>
      </dgm:t>
    </dgm:pt>
    <dgm:pt modelId="{E1377061-A92B-47C0-94B0-79083922458D}" type="sibTrans" cxnId="{0FDDC1CB-8985-45F8-A799-EFA6113EC0BB}">
      <dgm:prSet/>
      <dgm:spPr/>
      <dgm:t>
        <a:bodyPr/>
        <a:lstStyle/>
        <a:p>
          <a:endParaRPr lang="en-US"/>
        </a:p>
      </dgm:t>
    </dgm:pt>
    <dgm:pt modelId="{C59BD766-1698-4508-92ED-EE36189A37E0}">
      <dgm:prSet/>
      <dgm:spPr/>
      <dgm:t>
        <a:bodyPr/>
        <a:lstStyle/>
        <a:p>
          <a:pPr rtl="0"/>
          <a:r>
            <a:rPr lang="en-US" b="1" dirty="0" err="1"/>
            <a:t>przypadki</a:t>
          </a:r>
          <a:r>
            <a:rPr lang="en-US" b="1" dirty="0"/>
            <a:t> </a:t>
          </a:r>
          <a:r>
            <a:rPr lang="en-US" b="1" dirty="0" err="1"/>
            <a:t>śmiertelne</a:t>
          </a:r>
          <a:r>
            <a:rPr lang="en-US" b="1" dirty="0"/>
            <a:t>:</a:t>
          </a:r>
          <a:r>
            <a:rPr lang="en-US" b="1" dirty="0">
              <a:latin typeface="Franklin Gothic Demi Cond"/>
            </a:rPr>
            <a:t> 53 045</a:t>
          </a:r>
          <a:endParaRPr lang="en-US" dirty="0"/>
        </a:p>
      </dgm:t>
    </dgm:pt>
    <dgm:pt modelId="{C9F7CDFF-893F-4B7D-BC08-FABCC0F0F619}" type="parTrans" cxnId="{1C8D0590-F891-4CEE-9448-BAC36F856A03}">
      <dgm:prSet/>
      <dgm:spPr/>
      <dgm:t>
        <a:bodyPr/>
        <a:lstStyle/>
        <a:p>
          <a:endParaRPr lang="en-US"/>
        </a:p>
      </dgm:t>
    </dgm:pt>
    <dgm:pt modelId="{37F7C487-B672-42C8-9401-90D8F3B510BA}" type="sibTrans" cxnId="{1C8D0590-F891-4CEE-9448-BAC36F856A03}">
      <dgm:prSet/>
      <dgm:spPr/>
      <dgm:t>
        <a:bodyPr/>
        <a:lstStyle/>
        <a:p>
          <a:endParaRPr lang="en-US"/>
        </a:p>
      </dgm:t>
    </dgm:pt>
    <dgm:pt modelId="{28A639D8-8F0B-42CF-ADE9-B91F94E5D17A}">
      <dgm:prSet/>
      <dgm:spPr/>
      <dgm:t>
        <a:bodyPr/>
        <a:lstStyle/>
        <a:p>
          <a:pPr rtl="0"/>
          <a:r>
            <a:rPr lang="en-US" b="1" dirty="0" err="1"/>
            <a:t>osoby</a:t>
          </a:r>
          <a:r>
            <a:rPr lang="en-US" b="1" dirty="0"/>
            <a:t> </a:t>
          </a:r>
          <a:r>
            <a:rPr lang="en-US" b="1" dirty="0" err="1"/>
            <a:t>zakażone</a:t>
          </a:r>
          <a:r>
            <a:rPr lang="en-US" b="1" dirty="0"/>
            <a:t> od 4 </a:t>
          </a:r>
          <a:r>
            <a:rPr lang="en-US" b="1" dirty="0" err="1"/>
            <a:t>marca</a:t>
          </a:r>
          <a:r>
            <a:rPr lang="en-US" b="1" dirty="0"/>
            <a:t> 2020:</a:t>
          </a:r>
          <a:r>
            <a:rPr lang="en-US" b="1" dirty="0">
              <a:latin typeface="Franklin Gothic Demi Cond"/>
            </a:rPr>
            <a:t> 2 321 717</a:t>
          </a:r>
          <a:endParaRPr lang="en-US" dirty="0"/>
        </a:p>
      </dgm:t>
    </dgm:pt>
    <dgm:pt modelId="{A9BB2DF6-879A-4605-822B-22AE1E300D3A}" type="parTrans" cxnId="{AD900CB9-7C7B-427C-ACE7-C171A0AE77ED}">
      <dgm:prSet/>
      <dgm:spPr/>
      <dgm:t>
        <a:bodyPr/>
        <a:lstStyle/>
        <a:p>
          <a:endParaRPr lang="en-US"/>
        </a:p>
      </dgm:t>
    </dgm:pt>
    <dgm:pt modelId="{DC46AF9D-708F-424A-933B-C9DD985EF726}" type="sibTrans" cxnId="{AD900CB9-7C7B-427C-ACE7-C171A0AE77ED}">
      <dgm:prSet/>
      <dgm:spPr/>
      <dgm:t>
        <a:bodyPr/>
        <a:lstStyle/>
        <a:p>
          <a:endParaRPr lang="en-US"/>
        </a:p>
      </dgm:t>
    </dgm:pt>
    <dgm:pt modelId="{7B63BAFF-597D-4FCB-80F4-7F2E9E66FB34}" type="pres">
      <dgm:prSet presAssocID="{8FC9857D-255F-42D9-9105-0DF554AF15E4}" presName="linear" presStyleCnt="0">
        <dgm:presLayoutVars>
          <dgm:animLvl val="lvl"/>
          <dgm:resizeHandles val="exact"/>
        </dgm:presLayoutVars>
      </dgm:prSet>
      <dgm:spPr/>
    </dgm:pt>
    <dgm:pt modelId="{F64233FC-A674-4464-AD35-34EAD8B272C9}" type="pres">
      <dgm:prSet presAssocID="{9E94A279-627A-43D7-9AC1-7A0BB01AE5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C0BA68-F76E-48D8-A3BD-B9C6738D2E25}" type="pres">
      <dgm:prSet presAssocID="{305ACFEC-609A-40B9-BFAF-383772CECF07}" presName="spacer" presStyleCnt="0"/>
      <dgm:spPr/>
    </dgm:pt>
    <dgm:pt modelId="{63611F28-D897-4506-9DF2-E9AC20726647}" type="pres">
      <dgm:prSet presAssocID="{32A00F59-5DD5-4E4F-8EDE-7A338A2648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9F8120-A243-470D-A4CC-79E155E468AB}" type="pres">
      <dgm:prSet presAssocID="{E1377061-A92B-47C0-94B0-79083922458D}" presName="spacer" presStyleCnt="0"/>
      <dgm:spPr/>
    </dgm:pt>
    <dgm:pt modelId="{4467D28C-7BCB-4722-B150-8AF129CA2A3C}" type="pres">
      <dgm:prSet presAssocID="{C59BD766-1698-4508-92ED-EE36189A37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44821C-BC9B-41D5-A467-DE9273E99427}" type="pres">
      <dgm:prSet presAssocID="{37F7C487-B672-42C8-9401-90D8F3B510BA}" presName="spacer" presStyleCnt="0"/>
      <dgm:spPr/>
    </dgm:pt>
    <dgm:pt modelId="{46DE030D-2401-4630-8DA0-8B84B64BBFC6}" type="pres">
      <dgm:prSet presAssocID="{28A639D8-8F0B-42CF-ADE9-B91F94E5D17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BEF72A-B754-40B3-8E04-19F75DD9F877}" type="presOf" srcId="{9E94A279-627A-43D7-9AC1-7A0BB01AE5A7}" destId="{F64233FC-A674-4464-AD35-34EAD8B272C9}" srcOrd="0" destOrd="0" presId="urn:microsoft.com/office/officeart/2005/8/layout/vList2"/>
    <dgm:cxn modelId="{0275824B-FB7B-447F-AF55-D27DEAA6EE9A}" srcId="{8FC9857D-255F-42D9-9105-0DF554AF15E4}" destId="{9E94A279-627A-43D7-9AC1-7A0BB01AE5A7}" srcOrd="0" destOrd="0" parTransId="{5A458150-2BF6-4756-93E9-DFCAEB888D52}" sibTransId="{305ACFEC-609A-40B9-BFAF-383772CECF07}"/>
    <dgm:cxn modelId="{B7B71975-1375-4A8D-A154-5749F4B84504}" type="presOf" srcId="{28A639D8-8F0B-42CF-ADE9-B91F94E5D17A}" destId="{46DE030D-2401-4630-8DA0-8B84B64BBFC6}" srcOrd="0" destOrd="0" presId="urn:microsoft.com/office/officeart/2005/8/layout/vList2"/>
    <dgm:cxn modelId="{6ABF0E7A-6BEC-4E7E-90B4-CA5A1C239B43}" type="presOf" srcId="{C59BD766-1698-4508-92ED-EE36189A37E0}" destId="{4467D28C-7BCB-4722-B150-8AF129CA2A3C}" srcOrd="0" destOrd="0" presId="urn:microsoft.com/office/officeart/2005/8/layout/vList2"/>
    <dgm:cxn modelId="{1C8D0590-F891-4CEE-9448-BAC36F856A03}" srcId="{8FC9857D-255F-42D9-9105-0DF554AF15E4}" destId="{C59BD766-1698-4508-92ED-EE36189A37E0}" srcOrd="2" destOrd="0" parTransId="{C9F7CDFF-893F-4B7D-BC08-FABCC0F0F619}" sibTransId="{37F7C487-B672-42C8-9401-90D8F3B510BA}"/>
    <dgm:cxn modelId="{AD900CB9-7C7B-427C-ACE7-C171A0AE77ED}" srcId="{8FC9857D-255F-42D9-9105-0DF554AF15E4}" destId="{28A639D8-8F0B-42CF-ADE9-B91F94E5D17A}" srcOrd="3" destOrd="0" parTransId="{A9BB2DF6-879A-4605-822B-22AE1E300D3A}" sibTransId="{DC46AF9D-708F-424A-933B-C9DD985EF726}"/>
    <dgm:cxn modelId="{0FDDC1CB-8985-45F8-A799-EFA6113EC0BB}" srcId="{8FC9857D-255F-42D9-9105-0DF554AF15E4}" destId="{32A00F59-5DD5-4E4F-8EDE-7A338A264857}" srcOrd="1" destOrd="0" parTransId="{FF2F663A-3250-4A42-A8B9-BC0374E9167E}" sibTransId="{E1377061-A92B-47C0-94B0-79083922458D}"/>
    <dgm:cxn modelId="{9B2B6ADE-0B3D-4521-8930-2D79B7B86655}" type="presOf" srcId="{8FC9857D-255F-42D9-9105-0DF554AF15E4}" destId="{7B63BAFF-597D-4FCB-80F4-7F2E9E66FB34}" srcOrd="0" destOrd="0" presId="urn:microsoft.com/office/officeart/2005/8/layout/vList2"/>
    <dgm:cxn modelId="{E2FED2F3-CBEC-4F94-8AF9-918DAFA1B755}" type="presOf" srcId="{32A00F59-5DD5-4E4F-8EDE-7A338A264857}" destId="{63611F28-D897-4506-9DF2-E9AC20726647}" srcOrd="0" destOrd="0" presId="urn:microsoft.com/office/officeart/2005/8/layout/vList2"/>
    <dgm:cxn modelId="{FAFB6F33-31AF-4EB7-A260-F7E26302BFFD}" type="presParOf" srcId="{7B63BAFF-597D-4FCB-80F4-7F2E9E66FB34}" destId="{F64233FC-A674-4464-AD35-34EAD8B272C9}" srcOrd="0" destOrd="0" presId="urn:microsoft.com/office/officeart/2005/8/layout/vList2"/>
    <dgm:cxn modelId="{1227590B-7E7F-4D9E-936A-38631501E7F4}" type="presParOf" srcId="{7B63BAFF-597D-4FCB-80F4-7F2E9E66FB34}" destId="{F0C0BA68-F76E-48D8-A3BD-B9C6738D2E25}" srcOrd="1" destOrd="0" presId="urn:microsoft.com/office/officeart/2005/8/layout/vList2"/>
    <dgm:cxn modelId="{7BA6EB62-B4CA-4514-8361-CDE977760597}" type="presParOf" srcId="{7B63BAFF-597D-4FCB-80F4-7F2E9E66FB34}" destId="{63611F28-D897-4506-9DF2-E9AC20726647}" srcOrd="2" destOrd="0" presId="urn:microsoft.com/office/officeart/2005/8/layout/vList2"/>
    <dgm:cxn modelId="{A511869D-9E23-485D-B547-D6E6C81D393F}" type="presParOf" srcId="{7B63BAFF-597D-4FCB-80F4-7F2E9E66FB34}" destId="{EB9F8120-A243-470D-A4CC-79E155E468AB}" srcOrd="3" destOrd="0" presId="urn:microsoft.com/office/officeart/2005/8/layout/vList2"/>
    <dgm:cxn modelId="{70EF1635-1616-43E7-9A6D-423E217EE779}" type="presParOf" srcId="{7B63BAFF-597D-4FCB-80F4-7F2E9E66FB34}" destId="{4467D28C-7BCB-4722-B150-8AF129CA2A3C}" srcOrd="4" destOrd="0" presId="urn:microsoft.com/office/officeart/2005/8/layout/vList2"/>
    <dgm:cxn modelId="{CBAACDFB-614D-43F6-B402-86677A929648}" type="presParOf" srcId="{7B63BAFF-597D-4FCB-80F4-7F2E9E66FB34}" destId="{9144821C-BC9B-41D5-A467-DE9273E99427}" srcOrd="5" destOrd="0" presId="urn:microsoft.com/office/officeart/2005/8/layout/vList2"/>
    <dgm:cxn modelId="{AE8EDD2C-8638-46ED-8387-C0ADB76520BA}" type="presParOf" srcId="{7B63BAFF-597D-4FCB-80F4-7F2E9E66FB34}" destId="{46DE030D-2401-4630-8DA0-8B84B64BBF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A9FC1-6292-4BD5-A67D-953BC7505D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938547-C678-4994-9355-86DBC894774E}">
      <dgm:prSet/>
      <dgm:spPr/>
      <dgm:t>
        <a:bodyPr/>
        <a:lstStyle/>
        <a:p>
          <a:r>
            <a:rPr lang="en-US"/>
            <a:t>gorączka</a:t>
          </a:r>
        </a:p>
      </dgm:t>
    </dgm:pt>
    <dgm:pt modelId="{76AA0D34-820B-411B-8B1E-6F561D5C01D7}" type="parTrans" cxnId="{72CF9A86-38B2-41CA-8242-5FFCBADF8FCB}">
      <dgm:prSet/>
      <dgm:spPr/>
      <dgm:t>
        <a:bodyPr/>
        <a:lstStyle/>
        <a:p>
          <a:endParaRPr lang="en-US"/>
        </a:p>
      </dgm:t>
    </dgm:pt>
    <dgm:pt modelId="{2E60111F-F0D8-4663-8193-B819A391D554}" type="sibTrans" cxnId="{72CF9A86-38B2-41CA-8242-5FFCBADF8FCB}">
      <dgm:prSet/>
      <dgm:spPr/>
      <dgm:t>
        <a:bodyPr/>
        <a:lstStyle/>
        <a:p>
          <a:endParaRPr lang="en-US"/>
        </a:p>
      </dgm:t>
    </dgm:pt>
    <dgm:pt modelId="{77EDF021-64AD-4AC5-AB9E-081F468CD377}">
      <dgm:prSet/>
      <dgm:spPr/>
      <dgm:t>
        <a:bodyPr/>
        <a:lstStyle/>
        <a:p>
          <a:r>
            <a:rPr lang="en-US"/>
            <a:t>suchy kaszel</a:t>
          </a:r>
        </a:p>
      </dgm:t>
    </dgm:pt>
    <dgm:pt modelId="{92CEBFDB-E97E-4499-8A5B-2893B657BFD4}" type="parTrans" cxnId="{84B2B16F-C679-424E-8129-25FCADB3C716}">
      <dgm:prSet/>
      <dgm:spPr/>
      <dgm:t>
        <a:bodyPr/>
        <a:lstStyle/>
        <a:p>
          <a:endParaRPr lang="en-US"/>
        </a:p>
      </dgm:t>
    </dgm:pt>
    <dgm:pt modelId="{2F2731F4-8140-4CFE-BCC6-228D27ABC98B}" type="sibTrans" cxnId="{84B2B16F-C679-424E-8129-25FCADB3C716}">
      <dgm:prSet/>
      <dgm:spPr/>
      <dgm:t>
        <a:bodyPr/>
        <a:lstStyle/>
        <a:p>
          <a:endParaRPr lang="en-US"/>
        </a:p>
      </dgm:t>
    </dgm:pt>
    <dgm:pt modelId="{CF145ABE-6E18-4846-96B0-109F02591AED}">
      <dgm:prSet/>
      <dgm:spPr/>
      <dgm:t>
        <a:bodyPr/>
        <a:lstStyle/>
        <a:p>
          <a:r>
            <a:rPr lang="en-US"/>
            <a:t>zmęczenie</a:t>
          </a:r>
        </a:p>
      </dgm:t>
    </dgm:pt>
    <dgm:pt modelId="{58544B71-861D-4720-BF78-9BA87B9010CE}" type="parTrans" cxnId="{B4C47372-BE4C-4AB8-B5DC-2BBF50536F84}">
      <dgm:prSet/>
      <dgm:spPr/>
      <dgm:t>
        <a:bodyPr/>
        <a:lstStyle/>
        <a:p>
          <a:endParaRPr lang="en-US"/>
        </a:p>
      </dgm:t>
    </dgm:pt>
    <dgm:pt modelId="{38D9D355-8CB4-45F4-8A8F-51FAA49C867E}" type="sibTrans" cxnId="{B4C47372-BE4C-4AB8-B5DC-2BBF50536F84}">
      <dgm:prSet/>
      <dgm:spPr/>
      <dgm:t>
        <a:bodyPr/>
        <a:lstStyle/>
        <a:p>
          <a:endParaRPr lang="en-US"/>
        </a:p>
      </dgm:t>
    </dgm:pt>
    <dgm:pt modelId="{B73D8663-E0CB-4132-A953-88D6AAD13CD0}" type="pres">
      <dgm:prSet presAssocID="{A10A9FC1-6292-4BD5-A67D-953BC7505D1A}" presName="root" presStyleCnt="0">
        <dgm:presLayoutVars>
          <dgm:dir/>
          <dgm:resizeHandles val="exact"/>
        </dgm:presLayoutVars>
      </dgm:prSet>
      <dgm:spPr/>
    </dgm:pt>
    <dgm:pt modelId="{76BB3259-ADDB-47A0-AE18-630A12303744}" type="pres">
      <dgm:prSet presAssocID="{1E938547-C678-4994-9355-86DBC894774E}" presName="compNode" presStyleCnt="0"/>
      <dgm:spPr/>
    </dgm:pt>
    <dgm:pt modelId="{6B29FD4B-6B08-4FEA-AAF9-7438E0379E6E}" type="pres">
      <dgm:prSet presAssocID="{1E938547-C678-4994-9355-86DBC89477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A3FC2DC-3917-4DC9-9A73-0B766ABF9AD6}" type="pres">
      <dgm:prSet presAssocID="{1E938547-C678-4994-9355-86DBC894774E}" presName="spaceRect" presStyleCnt="0"/>
      <dgm:spPr/>
    </dgm:pt>
    <dgm:pt modelId="{61A96F6D-862C-4D07-AA55-1A4C26017F62}" type="pres">
      <dgm:prSet presAssocID="{1E938547-C678-4994-9355-86DBC894774E}" presName="textRect" presStyleLbl="revTx" presStyleIdx="0" presStyleCnt="3">
        <dgm:presLayoutVars>
          <dgm:chMax val="1"/>
          <dgm:chPref val="1"/>
        </dgm:presLayoutVars>
      </dgm:prSet>
      <dgm:spPr/>
    </dgm:pt>
    <dgm:pt modelId="{AC48AAAF-F3F8-453A-8F64-0E25B2B28E52}" type="pres">
      <dgm:prSet presAssocID="{2E60111F-F0D8-4663-8193-B819A391D554}" presName="sibTrans" presStyleCnt="0"/>
      <dgm:spPr/>
    </dgm:pt>
    <dgm:pt modelId="{0AC32CFD-E2E5-4B72-A7AA-D0830BFCC9BE}" type="pres">
      <dgm:prSet presAssocID="{77EDF021-64AD-4AC5-AB9E-081F468CD377}" presName="compNode" presStyleCnt="0"/>
      <dgm:spPr/>
    </dgm:pt>
    <dgm:pt modelId="{2F4817CB-0A1D-44E4-A6CF-D1AD2B49C345}" type="pres">
      <dgm:prSet presAssocID="{77EDF021-64AD-4AC5-AB9E-081F468CD3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861D2C7-EA89-447C-87D8-95E1161C50D9}" type="pres">
      <dgm:prSet presAssocID="{77EDF021-64AD-4AC5-AB9E-081F468CD377}" presName="spaceRect" presStyleCnt="0"/>
      <dgm:spPr/>
    </dgm:pt>
    <dgm:pt modelId="{2D450099-4323-4747-8B3C-01577FFBD593}" type="pres">
      <dgm:prSet presAssocID="{77EDF021-64AD-4AC5-AB9E-081F468CD377}" presName="textRect" presStyleLbl="revTx" presStyleIdx="1" presStyleCnt="3">
        <dgm:presLayoutVars>
          <dgm:chMax val="1"/>
          <dgm:chPref val="1"/>
        </dgm:presLayoutVars>
      </dgm:prSet>
      <dgm:spPr/>
    </dgm:pt>
    <dgm:pt modelId="{C57D801D-5989-4487-91FC-A65689353CFA}" type="pres">
      <dgm:prSet presAssocID="{2F2731F4-8140-4CFE-BCC6-228D27ABC98B}" presName="sibTrans" presStyleCnt="0"/>
      <dgm:spPr/>
    </dgm:pt>
    <dgm:pt modelId="{EB09DA72-DAE8-48A8-95EB-1C30E260A7E4}" type="pres">
      <dgm:prSet presAssocID="{CF145ABE-6E18-4846-96B0-109F02591AED}" presName="compNode" presStyleCnt="0"/>
      <dgm:spPr/>
    </dgm:pt>
    <dgm:pt modelId="{E3D68C17-FF4A-4601-9D5D-3540566EB16F}" type="pres">
      <dgm:prSet presAssocID="{CF145ABE-6E18-4846-96B0-109F02591A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123164C6-FB2C-4187-92A0-254A048BA5AD}" type="pres">
      <dgm:prSet presAssocID="{CF145ABE-6E18-4846-96B0-109F02591AED}" presName="spaceRect" presStyleCnt="0"/>
      <dgm:spPr/>
    </dgm:pt>
    <dgm:pt modelId="{7A76FFFF-17FA-472F-B751-7AAF1AC5A9EA}" type="pres">
      <dgm:prSet presAssocID="{CF145ABE-6E18-4846-96B0-109F02591A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4B2B16F-C679-424E-8129-25FCADB3C716}" srcId="{A10A9FC1-6292-4BD5-A67D-953BC7505D1A}" destId="{77EDF021-64AD-4AC5-AB9E-081F468CD377}" srcOrd="1" destOrd="0" parTransId="{92CEBFDB-E97E-4499-8A5B-2893B657BFD4}" sibTransId="{2F2731F4-8140-4CFE-BCC6-228D27ABC98B}"/>
    <dgm:cxn modelId="{B4C47372-BE4C-4AB8-B5DC-2BBF50536F84}" srcId="{A10A9FC1-6292-4BD5-A67D-953BC7505D1A}" destId="{CF145ABE-6E18-4846-96B0-109F02591AED}" srcOrd="2" destOrd="0" parTransId="{58544B71-861D-4720-BF78-9BA87B9010CE}" sibTransId="{38D9D355-8CB4-45F4-8A8F-51FAA49C867E}"/>
    <dgm:cxn modelId="{72CF9A86-38B2-41CA-8242-5FFCBADF8FCB}" srcId="{A10A9FC1-6292-4BD5-A67D-953BC7505D1A}" destId="{1E938547-C678-4994-9355-86DBC894774E}" srcOrd="0" destOrd="0" parTransId="{76AA0D34-820B-411B-8B1E-6F561D5C01D7}" sibTransId="{2E60111F-F0D8-4663-8193-B819A391D554}"/>
    <dgm:cxn modelId="{7654F5C2-74FF-4D26-9964-669DF76E2A59}" type="presOf" srcId="{77EDF021-64AD-4AC5-AB9E-081F468CD377}" destId="{2D450099-4323-4747-8B3C-01577FFBD593}" srcOrd="0" destOrd="0" presId="urn:microsoft.com/office/officeart/2018/2/layout/IconLabelList"/>
    <dgm:cxn modelId="{FA9EB5CC-BE36-4E3F-A7B1-24F1C05A765F}" type="presOf" srcId="{CF145ABE-6E18-4846-96B0-109F02591AED}" destId="{7A76FFFF-17FA-472F-B751-7AAF1AC5A9EA}" srcOrd="0" destOrd="0" presId="urn:microsoft.com/office/officeart/2018/2/layout/IconLabelList"/>
    <dgm:cxn modelId="{36A3FDD1-9408-473A-9FAA-D001BE789475}" type="presOf" srcId="{A10A9FC1-6292-4BD5-A67D-953BC7505D1A}" destId="{B73D8663-E0CB-4132-A953-88D6AAD13CD0}" srcOrd="0" destOrd="0" presId="urn:microsoft.com/office/officeart/2018/2/layout/IconLabelList"/>
    <dgm:cxn modelId="{BE47DFF7-E4B0-4416-85B3-CAA6697BB86D}" type="presOf" srcId="{1E938547-C678-4994-9355-86DBC894774E}" destId="{61A96F6D-862C-4D07-AA55-1A4C26017F62}" srcOrd="0" destOrd="0" presId="urn:microsoft.com/office/officeart/2018/2/layout/IconLabelList"/>
    <dgm:cxn modelId="{A21417A7-2424-4282-9864-6604C48F9448}" type="presParOf" srcId="{B73D8663-E0CB-4132-A953-88D6AAD13CD0}" destId="{76BB3259-ADDB-47A0-AE18-630A12303744}" srcOrd="0" destOrd="0" presId="urn:microsoft.com/office/officeart/2018/2/layout/IconLabelList"/>
    <dgm:cxn modelId="{E6594084-3D02-4DBF-AE39-5B073082EF10}" type="presParOf" srcId="{76BB3259-ADDB-47A0-AE18-630A12303744}" destId="{6B29FD4B-6B08-4FEA-AAF9-7438E0379E6E}" srcOrd="0" destOrd="0" presId="urn:microsoft.com/office/officeart/2018/2/layout/IconLabelList"/>
    <dgm:cxn modelId="{E7E19B10-0ED3-4457-8EEE-974D299D9A63}" type="presParOf" srcId="{76BB3259-ADDB-47A0-AE18-630A12303744}" destId="{5A3FC2DC-3917-4DC9-9A73-0B766ABF9AD6}" srcOrd="1" destOrd="0" presId="urn:microsoft.com/office/officeart/2018/2/layout/IconLabelList"/>
    <dgm:cxn modelId="{591BB2B1-62C7-4E0C-8053-4DE2D82523F0}" type="presParOf" srcId="{76BB3259-ADDB-47A0-AE18-630A12303744}" destId="{61A96F6D-862C-4D07-AA55-1A4C26017F62}" srcOrd="2" destOrd="0" presId="urn:microsoft.com/office/officeart/2018/2/layout/IconLabelList"/>
    <dgm:cxn modelId="{B48DAE96-2E4F-4947-A2A8-2781DA531027}" type="presParOf" srcId="{B73D8663-E0CB-4132-A953-88D6AAD13CD0}" destId="{AC48AAAF-F3F8-453A-8F64-0E25B2B28E52}" srcOrd="1" destOrd="0" presId="urn:microsoft.com/office/officeart/2018/2/layout/IconLabelList"/>
    <dgm:cxn modelId="{BE2AC0B6-5509-484C-B4E5-3FBA1289F45D}" type="presParOf" srcId="{B73D8663-E0CB-4132-A953-88D6AAD13CD0}" destId="{0AC32CFD-E2E5-4B72-A7AA-D0830BFCC9BE}" srcOrd="2" destOrd="0" presId="urn:microsoft.com/office/officeart/2018/2/layout/IconLabelList"/>
    <dgm:cxn modelId="{933A1BAE-57DD-43E8-9FFF-CC37C046BA16}" type="presParOf" srcId="{0AC32CFD-E2E5-4B72-A7AA-D0830BFCC9BE}" destId="{2F4817CB-0A1D-44E4-A6CF-D1AD2B49C345}" srcOrd="0" destOrd="0" presId="urn:microsoft.com/office/officeart/2018/2/layout/IconLabelList"/>
    <dgm:cxn modelId="{10879E5E-B289-49D0-BC56-9687D7A4AA9C}" type="presParOf" srcId="{0AC32CFD-E2E5-4B72-A7AA-D0830BFCC9BE}" destId="{E861D2C7-EA89-447C-87D8-95E1161C50D9}" srcOrd="1" destOrd="0" presId="urn:microsoft.com/office/officeart/2018/2/layout/IconLabelList"/>
    <dgm:cxn modelId="{CCA3F034-4BAC-4BC7-8679-32B34C075F55}" type="presParOf" srcId="{0AC32CFD-E2E5-4B72-A7AA-D0830BFCC9BE}" destId="{2D450099-4323-4747-8B3C-01577FFBD593}" srcOrd="2" destOrd="0" presId="urn:microsoft.com/office/officeart/2018/2/layout/IconLabelList"/>
    <dgm:cxn modelId="{1FD2463C-2A5D-41A2-80C2-B9D15CB293F1}" type="presParOf" srcId="{B73D8663-E0CB-4132-A953-88D6AAD13CD0}" destId="{C57D801D-5989-4487-91FC-A65689353CFA}" srcOrd="3" destOrd="0" presId="urn:microsoft.com/office/officeart/2018/2/layout/IconLabelList"/>
    <dgm:cxn modelId="{7352FC17-0AB1-4B60-9304-0D8DE18E18AF}" type="presParOf" srcId="{B73D8663-E0CB-4132-A953-88D6AAD13CD0}" destId="{EB09DA72-DAE8-48A8-95EB-1C30E260A7E4}" srcOrd="4" destOrd="0" presId="urn:microsoft.com/office/officeart/2018/2/layout/IconLabelList"/>
    <dgm:cxn modelId="{BCAAF36A-5AC1-4939-8FCB-6312B3694815}" type="presParOf" srcId="{EB09DA72-DAE8-48A8-95EB-1C30E260A7E4}" destId="{E3D68C17-FF4A-4601-9D5D-3540566EB16F}" srcOrd="0" destOrd="0" presId="urn:microsoft.com/office/officeart/2018/2/layout/IconLabelList"/>
    <dgm:cxn modelId="{A349EF1F-8087-42DF-A62C-08F86FC11156}" type="presParOf" srcId="{EB09DA72-DAE8-48A8-95EB-1C30E260A7E4}" destId="{123164C6-FB2C-4187-92A0-254A048BA5AD}" srcOrd="1" destOrd="0" presId="urn:microsoft.com/office/officeart/2018/2/layout/IconLabelList"/>
    <dgm:cxn modelId="{D9C727CB-DD30-4210-A369-AF123D36EAC6}" type="presParOf" srcId="{EB09DA72-DAE8-48A8-95EB-1C30E260A7E4}" destId="{7A76FFFF-17FA-472F-B751-7AAF1AC5A9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99262-73BE-49F8-A2E7-1793F4E2B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CD3389-6C0F-480F-AADA-C70CFE628307}">
      <dgm:prSet/>
      <dgm:spPr/>
      <dgm:t>
        <a:bodyPr/>
        <a:lstStyle/>
        <a:p>
          <a:r>
            <a:rPr lang="en-US"/>
            <a:t>ból mięśni</a:t>
          </a:r>
        </a:p>
      </dgm:t>
    </dgm:pt>
    <dgm:pt modelId="{FB229F5D-5910-43BB-9A1A-348325BA4174}" type="parTrans" cxnId="{20E27ABB-8892-402C-9255-96D8F7D285BA}">
      <dgm:prSet/>
      <dgm:spPr/>
      <dgm:t>
        <a:bodyPr/>
        <a:lstStyle/>
        <a:p>
          <a:endParaRPr lang="en-US"/>
        </a:p>
      </dgm:t>
    </dgm:pt>
    <dgm:pt modelId="{4427B723-8C60-41F8-823D-3BDBEE16C6C0}" type="sibTrans" cxnId="{20E27ABB-8892-402C-9255-96D8F7D285BA}">
      <dgm:prSet/>
      <dgm:spPr/>
      <dgm:t>
        <a:bodyPr/>
        <a:lstStyle/>
        <a:p>
          <a:endParaRPr lang="en-US"/>
        </a:p>
      </dgm:t>
    </dgm:pt>
    <dgm:pt modelId="{F6FBBEAC-BE7F-4C24-B464-F5D6B1113A9A}">
      <dgm:prSet/>
      <dgm:spPr/>
      <dgm:t>
        <a:bodyPr/>
        <a:lstStyle/>
        <a:p>
          <a:r>
            <a:rPr lang="en-US"/>
            <a:t>ból gardła</a:t>
          </a:r>
        </a:p>
      </dgm:t>
    </dgm:pt>
    <dgm:pt modelId="{6FBB08F2-00DE-4A63-831D-0D8C69B7E45E}" type="parTrans" cxnId="{AE1078DD-030E-4B62-94DC-07D16A50C000}">
      <dgm:prSet/>
      <dgm:spPr/>
      <dgm:t>
        <a:bodyPr/>
        <a:lstStyle/>
        <a:p>
          <a:endParaRPr lang="en-US"/>
        </a:p>
      </dgm:t>
    </dgm:pt>
    <dgm:pt modelId="{2285D760-2573-4FC1-82A8-4F6F8E7A624D}" type="sibTrans" cxnId="{AE1078DD-030E-4B62-94DC-07D16A50C000}">
      <dgm:prSet/>
      <dgm:spPr/>
      <dgm:t>
        <a:bodyPr/>
        <a:lstStyle/>
        <a:p>
          <a:endParaRPr lang="en-US"/>
        </a:p>
      </dgm:t>
    </dgm:pt>
    <dgm:pt modelId="{ED591E0F-56B6-44C3-A6D8-A6E986051C41}">
      <dgm:prSet/>
      <dgm:spPr/>
      <dgm:t>
        <a:bodyPr/>
        <a:lstStyle/>
        <a:p>
          <a:r>
            <a:rPr lang="en-US"/>
            <a:t>biegunka</a:t>
          </a:r>
        </a:p>
      </dgm:t>
    </dgm:pt>
    <dgm:pt modelId="{1BA73D97-2D34-48EA-9DE2-BE1066DBCEAC}" type="parTrans" cxnId="{D23DC7EC-E57B-4801-90D8-FAAB2922F9ED}">
      <dgm:prSet/>
      <dgm:spPr/>
      <dgm:t>
        <a:bodyPr/>
        <a:lstStyle/>
        <a:p>
          <a:endParaRPr lang="en-US"/>
        </a:p>
      </dgm:t>
    </dgm:pt>
    <dgm:pt modelId="{9FDEE969-83A8-430F-A6F5-C86689C8B1D6}" type="sibTrans" cxnId="{D23DC7EC-E57B-4801-90D8-FAAB2922F9ED}">
      <dgm:prSet/>
      <dgm:spPr/>
      <dgm:t>
        <a:bodyPr/>
        <a:lstStyle/>
        <a:p>
          <a:endParaRPr lang="en-US"/>
        </a:p>
      </dgm:t>
    </dgm:pt>
    <dgm:pt modelId="{B76319AF-BBA6-43E5-A705-2A4E774B4B73}">
      <dgm:prSet/>
      <dgm:spPr/>
      <dgm:t>
        <a:bodyPr/>
        <a:lstStyle/>
        <a:p>
          <a:r>
            <a:rPr lang="en-US"/>
            <a:t>zapalenie spojówek</a:t>
          </a:r>
        </a:p>
      </dgm:t>
    </dgm:pt>
    <dgm:pt modelId="{B7E8CD4B-F688-438C-B63E-47BC256B0298}" type="parTrans" cxnId="{9B031D08-C533-45B5-AC61-4502C638DA4A}">
      <dgm:prSet/>
      <dgm:spPr/>
      <dgm:t>
        <a:bodyPr/>
        <a:lstStyle/>
        <a:p>
          <a:endParaRPr lang="en-US"/>
        </a:p>
      </dgm:t>
    </dgm:pt>
    <dgm:pt modelId="{737181E0-BE43-495D-BAAE-F66DCF633978}" type="sibTrans" cxnId="{9B031D08-C533-45B5-AC61-4502C638DA4A}">
      <dgm:prSet/>
      <dgm:spPr/>
      <dgm:t>
        <a:bodyPr/>
        <a:lstStyle/>
        <a:p>
          <a:endParaRPr lang="en-US"/>
        </a:p>
      </dgm:t>
    </dgm:pt>
    <dgm:pt modelId="{4BBC21E3-B241-44EE-89B2-843C12919491}">
      <dgm:prSet/>
      <dgm:spPr/>
      <dgm:t>
        <a:bodyPr/>
        <a:lstStyle/>
        <a:p>
          <a:r>
            <a:rPr lang="en-US"/>
            <a:t>ból głowy</a:t>
          </a:r>
        </a:p>
      </dgm:t>
    </dgm:pt>
    <dgm:pt modelId="{DE169D0E-C705-40AF-BE40-C62DBFD0FE37}" type="parTrans" cxnId="{8C9A474B-7934-421F-BD7D-BB926B4B810F}">
      <dgm:prSet/>
      <dgm:spPr/>
      <dgm:t>
        <a:bodyPr/>
        <a:lstStyle/>
        <a:p>
          <a:endParaRPr lang="en-US"/>
        </a:p>
      </dgm:t>
    </dgm:pt>
    <dgm:pt modelId="{3A1A06FD-148B-406F-83E8-95DD3A2DF04A}" type="sibTrans" cxnId="{8C9A474B-7934-421F-BD7D-BB926B4B810F}">
      <dgm:prSet/>
      <dgm:spPr/>
      <dgm:t>
        <a:bodyPr/>
        <a:lstStyle/>
        <a:p>
          <a:endParaRPr lang="en-US"/>
        </a:p>
      </dgm:t>
    </dgm:pt>
    <dgm:pt modelId="{CDA55777-B676-423D-AA87-FBC0DBB572E0}">
      <dgm:prSet/>
      <dgm:spPr/>
      <dgm:t>
        <a:bodyPr/>
        <a:lstStyle/>
        <a:p>
          <a:r>
            <a:rPr lang="en-US"/>
            <a:t>utrata smaku lub węchu</a:t>
          </a:r>
        </a:p>
      </dgm:t>
    </dgm:pt>
    <dgm:pt modelId="{D9F6DEB2-5D14-42AB-8DAA-D2A2AEFC29C2}" type="parTrans" cxnId="{83B6FD11-8EC6-434B-9E15-8C23B1B1B1DA}">
      <dgm:prSet/>
      <dgm:spPr/>
      <dgm:t>
        <a:bodyPr/>
        <a:lstStyle/>
        <a:p>
          <a:endParaRPr lang="en-US"/>
        </a:p>
      </dgm:t>
    </dgm:pt>
    <dgm:pt modelId="{E6A64520-F846-4C8A-A545-0F9217D6E12E}" type="sibTrans" cxnId="{83B6FD11-8EC6-434B-9E15-8C23B1B1B1DA}">
      <dgm:prSet/>
      <dgm:spPr/>
      <dgm:t>
        <a:bodyPr/>
        <a:lstStyle/>
        <a:p>
          <a:endParaRPr lang="en-US"/>
        </a:p>
      </dgm:t>
    </dgm:pt>
    <dgm:pt modelId="{F0C0E927-FB44-443C-BF18-CE115910E628}">
      <dgm:prSet/>
      <dgm:spPr/>
      <dgm:t>
        <a:bodyPr/>
        <a:lstStyle/>
        <a:p>
          <a:r>
            <a:rPr lang="en-US"/>
            <a:t>wysypka skórna lub przebarwienia palców u rąk i stóp</a:t>
          </a:r>
        </a:p>
      </dgm:t>
    </dgm:pt>
    <dgm:pt modelId="{2B86AAEA-A748-4794-A9F4-4F5A7189FAD5}" type="parTrans" cxnId="{6EDA55D3-7B63-4915-A68E-83F8191889A9}">
      <dgm:prSet/>
      <dgm:spPr/>
      <dgm:t>
        <a:bodyPr/>
        <a:lstStyle/>
        <a:p>
          <a:endParaRPr lang="en-US"/>
        </a:p>
      </dgm:t>
    </dgm:pt>
    <dgm:pt modelId="{41888240-1872-4029-BD1F-5813DCC56A29}" type="sibTrans" cxnId="{6EDA55D3-7B63-4915-A68E-83F8191889A9}">
      <dgm:prSet/>
      <dgm:spPr/>
      <dgm:t>
        <a:bodyPr/>
        <a:lstStyle/>
        <a:p>
          <a:endParaRPr lang="en-US"/>
        </a:p>
      </dgm:t>
    </dgm:pt>
    <dgm:pt modelId="{DD605B10-14A3-483F-8700-DA28FED1F9F2}" type="pres">
      <dgm:prSet presAssocID="{6DB99262-73BE-49F8-A2E7-1793F4E2BA24}" presName="linear" presStyleCnt="0">
        <dgm:presLayoutVars>
          <dgm:animLvl val="lvl"/>
          <dgm:resizeHandles val="exact"/>
        </dgm:presLayoutVars>
      </dgm:prSet>
      <dgm:spPr/>
    </dgm:pt>
    <dgm:pt modelId="{3B02672C-7EFC-4201-809B-17908DE6C747}" type="pres">
      <dgm:prSet presAssocID="{94CD3389-6C0F-480F-AADA-C70CFE62830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3F2D6DE-8D9E-42D2-AF41-99BE9B2442C0}" type="pres">
      <dgm:prSet presAssocID="{4427B723-8C60-41F8-823D-3BDBEE16C6C0}" presName="spacer" presStyleCnt="0"/>
      <dgm:spPr/>
    </dgm:pt>
    <dgm:pt modelId="{84908B5A-5887-4E53-AFEE-04BBC63564EF}" type="pres">
      <dgm:prSet presAssocID="{F6FBBEAC-BE7F-4C24-B464-F5D6B1113A9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B46D641-3BB2-4C08-A7D2-F14ED4C6535A}" type="pres">
      <dgm:prSet presAssocID="{2285D760-2573-4FC1-82A8-4F6F8E7A624D}" presName="spacer" presStyleCnt="0"/>
      <dgm:spPr/>
    </dgm:pt>
    <dgm:pt modelId="{EA704935-DD48-41CB-82B0-D5B0530F838A}" type="pres">
      <dgm:prSet presAssocID="{ED591E0F-56B6-44C3-A6D8-A6E986051C4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6420FBB-74C0-4329-8C0F-EB5FBA2A9B67}" type="pres">
      <dgm:prSet presAssocID="{9FDEE969-83A8-430F-A6F5-C86689C8B1D6}" presName="spacer" presStyleCnt="0"/>
      <dgm:spPr/>
    </dgm:pt>
    <dgm:pt modelId="{2E9F1068-6C8E-4BA6-86D6-ECE720595343}" type="pres">
      <dgm:prSet presAssocID="{B76319AF-BBA6-43E5-A705-2A4E774B4B7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7629CB2-3EB7-4B29-9D77-C5FD92266FA1}" type="pres">
      <dgm:prSet presAssocID="{737181E0-BE43-495D-BAAE-F66DCF633978}" presName="spacer" presStyleCnt="0"/>
      <dgm:spPr/>
    </dgm:pt>
    <dgm:pt modelId="{9004256D-16C4-485D-8F63-9933079B74DB}" type="pres">
      <dgm:prSet presAssocID="{4BBC21E3-B241-44EE-89B2-843C129194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113C6F1-87EF-4D30-919F-947069E8BEE1}" type="pres">
      <dgm:prSet presAssocID="{3A1A06FD-148B-406F-83E8-95DD3A2DF04A}" presName="spacer" presStyleCnt="0"/>
      <dgm:spPr/>
    </dgm:pt>
    <dgm:pt modelId="{217F965B-D6F0-47AD-981F-7AE9671E5753}" type="pres">
      <dgm:prSet presAssocID="{CDA55777-B676-423D-AA87-FBC0DBB572E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A62BC46-2C36-4B09-A35A-F0979F264654}" type="pres">
      <dgm:prSet presAssocID="{E6A64520-F846-4C8A-A545-0F9217D6E12E}" presName="spacer" presStyleCnt="0"/>
      <dgm:spPr/>
    </dgm:pt>
    <dgm:pt modelId="{EE64B405-368F-4115-908F-53AD2CB9E32C}" type="pres">
      <dgm:prSet presAssocID="{F0C0E927-FB44-443C-BF18-CE115910E62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B031D08-C533-45B5-AC61-4502C638DA4A}" srcId="{6DB99262-73BE-49F8-A2E7-1793F4E2BA24}" destId="{B76319AF-BBA6-43E5-A705-2A4E774B4B73}" srcOrd="3" destOrd="0" parTransId="{B7E8CD4B-F688-438C-B63E-47BC256B0298}" sibTransId="{737181E0-BE43-495D-BAAE-F66DCF633978}"/>
    <dgm:cxn modelId="{83B6FD11-8EC6-434B-9E15-8C23B1B1B1DA}" srcId="{6DB99262-73BE-49F8-A2E7-1793F4E2BA24}" destId="{CDA55777-B676-423D-AA87-FBC0DBB572E0}" srcOrd="5" destOrd="0" parTransId="{D9F6DEB2-5D14-42AB-8DAA-D2A2AEFC29C2}" sibTransId="{E6A64520-F846-4C8A-A545-0F9217D6E12E}"/>
    <dgm:cxn modelId="{E980CD3A-52B2-42D8-8FFA-7438BBC2EB9F}" type="presOf" srcId="{94CD3389-6C0F-480F-AADA-C70CFE628307}" destId="{3B02672C-7EFC-4201-809B-17908DE6C747}" srcOrd="0" destOrd="0" presId="urn:microsoft.com/office/officeart/2005/8/layout/vList2"/>
    <dgm:cxn modelId="{8C9A474B-7934-421F-BD7D-BB926B4B810F}" srcId="{6DB99262-73BE-49F8-A2E7-1793F4E2BA24}" destId="{4BBC21E3-B241-44EE-89B2-843C12919491}" srcOrd="4" destOrd="0" parTransId="{DE169D0E-C705-40AF-BE40-C62DBFD0FE37}" sibTransId="{3A1A06FD-148B-406F-83E8-95DD3A2DF04A}"/>
    <dgm:cxn modelId="{AF07C54F-A1F9-4974-A227-D20DA9555575}" type="presOf" srcId="{F0C0E927-FB44-443C-BF18-CE115910E628}" destId="{EE64B405-368F-4115-908F-53AD2CB9E32C}" srcOrd="0" destOrd="0" presId="urn:microsoft.com/office/officeart/2005/8/layout/vList2"/>
    <dgm:cxn modelId="{C466319D-EF81-4214-A534-EBF9F578D3B0}" type="presOf" srcId="{6DB99262-73BE-49F8-A2E7-1793F4E2BA24}" destId="{DD605B10-14A3-483F-8700-DA28FED1F9F2}" srcOrd="0" destOrd="0" presId="urn:microsoft.com/office/officeart/2005/8/layout/vList2"/>
    <dgm:cxn modelId="{20E27ABB-8892-402C-9255-96D8F7D285BA}" srcId="{6DB99262-73BE-49F8-A2E7-1793F4E2BA24}" destId="{94CD3389-6C0F-480F-AADA-C70CFE628307}" srcOrd="0" destOrd="0" parTransId="{FB229F5D-5910-43BB-9A1A-348325BA4174}" sibTransId="{4427B723-8C60-41F8-823D-3BDBEE16C6C0}"/>
    <dgm:cxn modelId="{F2F7AFBE-793B-4D2F-9017-85888EB1E949}" type="presOf" srcId="{F6FBBEAC-BE7F-4C24-B464-F5D6B1113A9A}" destId="{84908B5A-5887-4E53-AFEE-04BBC63564EF}" srcOrd="0" destOrd="0" presId="urn:microsoft.com/office/officeart/2005/8/layout/vList2"/>
    <dgm:cxn modelId="{4D0F10CF-7EEE-432B-9A79-A8186C47DE2C}" type="presOf" srcId="{ED591E0F-56B6-44C3-A6D8-A6E986051C41}" destId="{EA704935-DD48-41CB-82B0-D5B0530F838A}" srcOrd="0" destOrd="0" presId="urn:microsoft.com/office/officeart/2005/8/layout/vList2"/>
    <dgm:cxn modelId="{77E439D3-59A6-412E-9A45-A3F95A201810}" type="presOf" srcId="{4BBC21E3-B241-44EE-89B2-843C12919491}" destId="{9004256D-16C4-485D-8F63-9933079B74DB}" srcOrd="0" destOrd="0" presId="urn:microsoft.com/office/officeart/2005/8/layout/vList2"/>
    <dgm:cxn modelId="{6EDA55D3-7B63-4915-A68E-83F8191889A9}" srcId="{6DB99262-73BE-49F8-A2E7-1793F4E2BA24}" destId="{F0C0E927-FB44-443C-BF18-CE115910E628}" srcOrd="6" destOrd="0" parTransId="{2B86AAEA-A748-4794-A9F4-4F5A7189FAD5}" sibTransId="{41888240-1872-4029-BD1F-5813DCC56A29}"/>
    <dgm:cxn modelId="{AE1078DD-030E-4B62-94DC-07D16A50C000}" srcId="{6DB99262-73BE-49F8-A2E7-1793F4E2BA24}" destId="{F6FBBEAC-BE7F-4C24-B464-F5D6B1113A9A}" srcOrd="1" destOrd="0" parTransId="{6FBB08F2-00DE-4A63-831D-0D8C69B7E45E}" sibTransId="{2285D760-2573-4FC1-82A8-4F6F8E7A624D}"/>
    <dgm:cxn modelId="{9732E2DF-1249-4D05-B264-4D31315C5D26}" type="presOf" srcId="{B76319AF-BBA6-43E5-A705-2A4E774B4B73}" destId="{2E9F1068-6C8E-4BA6-86D6-ECE720595343}" srcOrd="0" destOrd="0" presId="urn:microsoft.com/office/officeart/2005/8/layout/vList2"/>
    <dgm:cxn modelId="{C68AB8E7-5E68-4B39-948E-01B400B0FA2B}" type="presOf" srcId="{CDA55777-B676-423D-AA87-FBC0DBB572E0}" destId="{217F965B-D6F0-47AD-981F-7AE9671E5753}" srcOrd="0" destOrd="0" presId="urn:microsoft.com/office/officeart/2005/8/layout/vList2"/>
    <dgm:cxn modelId="{D23DC7EC-E57B-4801-90D8-FAAB2922F9ED}" srcId="{6DB99262-73BE-49F8-A2E7-1793F4E2BA24}" destId="{ED591E0F-56B6-44C3-A6D8-A6E986051C41}" srcOrd="2" destOrd="0" parTransId="{1BA73D97-2D34-48EA-9DE2-BE1066DBCEAC}" sibTransId="{9FDEE969-83A8-430F-A6F5-C86689C8B1D6}"/>
    <dgm:cxn modelId="{FEFFCAC6-8187-48AD-8B58-AB604E19CE62}" type="presParOf" srcId="{DD605B10-14A3-483F-8700-DA28FED1F9F2}" destId="{3B02672C-7EFC-4201-809B-17908DE6C747}" srcOrd="0" destOrd="0" presId="urn:microsoft.com/office/officeart/2005/8/layout/vList2"/>
    <dgm:cxn modelId="{F10790FC-47B3-49E1-BD81-2D5EC08992D0}" type="presParOf" srcId="{DD605B10-14A3-483F-8700-DA28FED1F9F2}" destId="{D3F2D6DE-8D9E-42D2-AF41-99BE9B2442C0}" srcOrd="1" destOrd="0" presId="urn:microsoft.com/office/officeart/2005/8/layout/vList2"/>
    <dgm:cxn modelId="{E98CF838-02F1-4D18-9A75-36278B08E8F8}" type="presParOf" srcId="{DD605B10-14A3-483F-8700-DA28FED1F9F2}" destId="{84908B5A-5887-4E53-AFEE-04BBC63564EF}" srcOrd="2" destOrd="0" presId="urn:microsoft.com/office/officeart/2005/8/layout/vList2"/>
    <dgm:cxn modelId="{F9E88B30-F407-4C3C-BF10-5DB7B9B269E0}" type="presParOf" srcId="{DD605B10-14A3-483F-8700-DA28FED1F9F2}" destId="{7B46D641-3BB2-4C08-A7D2-F14ED4C6535A}" srcOrd="3" destOrd="0" presId="urn:microsoft.com/office/officeart/2005/8/layout/vList2"/>
    <dgm:cxn modelId="{A6A38736-93DF-4976-B9D3-C027A4050DC9}" type="presParOf" srcId="{DD605B10-14A3-483F-8700-DA28FED1F9F2}" destId="{EA704935-DD48-41CB-82B0-D5B0530F838A}" srcOrd="4" destOrd="0" presId="urn:microsoft.com/office/officeart/2005/8/layout/vList2"/>
    <dgm:cxn modelId="{70F21E2D-DAE3-4EEA-8DE7-36E69D769A9C}" type="presParOf" srcId="{DD605B10-14A3-483F-8700-DA28FED1F9F2}" destId="{A6420FBB-74C0-4329-8C0F-EB5FBA2A9B67}" srcOrd="5" destOrd="0" presId="urn:microsoft.com/office/officeart/2005/8/layout/vList2"/>
    <dgm:cxn modelId="{BE2A593A-615D-476C-8773-685D5B045330}" type="presParOf" srcId="{DD605B10-14A3-483F-8700-DA28FED1F9F2}" destId="{2E9F1068-6C8E-4BA6-86D6-ECE720595343}" srcOrd="6" destOrd="0" presId="urn:microsoft.com/office/officeart/2005/8/layout/vList2"/>
    <dgm:cxn modelId="{B6FFB49B-54C2-470C-ACAF-215EFCABC7A9}" type="presParOf" srcId="{DD605B10-14A3-483F-8700-DA28FED1F9F2}" destId="{77629CB2-3EB7-4B29-9D77-C5FD92266FA1}" srcOrd="7" destOrd="0" presId="urn:microsoft.com/office/officeart/2005/8/layout/vList2"/>
    <dgm:cxn modelId="{ECBC7A5A-9BDA-44F7-9B16-8117E4928C96}" type="presParOf" srcId="{DD605B10-14A3-483F-8700-DA28FED1F9F2}" destId="{9004256D-16C4-485D-8F63-9933079B74DB}" srcOrd="8" destOrd="0" presId="urn:microsoft.com/office/officeart/2005/8/layout/vList2"/>
    <dgm:cxn modelId="{D4DE08A9-F219-4D7F-9710-DDEE5C651E74}" type="presParOf" srcId="{DD605B10-14A3-483F-8700-DA28FED1F9F2}" destId="{E113C6F1-87EF-4D30-919F-947069E8BEE1}" srcOrd="9" destOrd="0" presId="urn:microsoft.com/office/officeart/2005/8/layout/vList2"/>
    <dgm:cxn modelId="{CC6EDA64-DC1C-49AF-B3BD-2ECFFF71928B}" type="presParOf" srcId="{DD605B10-14A3-483F-8700-DA28FED1F9F2}" destId="{217F965B-D6F0-47AD-981F-7AE9671E5753}" srcOrd="10" destOrd="0" presId="urn:microsoft.com/office/officeart/2005/8/layout/vList2"/>
    <dgm:cxn modelId="{A64FE345-DE00-4752-9529-7A05086EADF7}" type="presParOf" srcId="{DD605B10-14A3-483F-8700-DA28FED1F9F2}" destId="{0A62BC46-2C36-4B09-A35A-F0979F264654}" srcOrd="11" destOrd="0" presId="urn:microsoft.com/office/officeart/2005/8/layout/vList2"/>
    <dgm:cxn modelId="{B22DA3E8-20F2-47E3-8B77-092EDC677CE2}" type="presParOf" srcId="{DD605B10-14A3-483F-8700-DA28FED1F9F2}" destId="{EE64B405-368F-4115-908F-53AD2CB9E3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5E30C-15F8-4445-9524-E2D7540728C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EDCB775-6DE7-40F6-9072-48235DE6C05F}">
      <dgm:prSet/>
      <dgm:spPr/>
      <dgm:t>
        <a:bodyPr/>
        <a:lstStyle/>
        <a:p>
          <a:pPr>
            <a:defRPr cap="all"/>
          </a:pPr>
          <a:r>
            <a:rPr lang="en-US"/>
            <a:t>trudności w oddychaniu lub duszności</a:t>
          </a:r>
        </a:p>
      </dgm:t>
    </dgm:pt>
    <dgm:pt modelId="{C547C60A-F916-454C-B720-7901A3D2D12C}" type="parTrans" cxnId="{F743687E-D3F1-4FF4-9078-4C9FF74E197C}">
      <dgm:prSet/>
      <dgm:spPr/>
      <dgm:t>
        <a:bodyPr/>
        <a:lstStyle/>
        <a:p>
          <a:endParaRPr lang="en-US"/>
        </a:p>
      </dgm:t>
    </dgm:pt>
    <dgm:pt modelId="{3D6F0A57-F6DB-437C-83A1-2516FB6FA16B}" type="sibTrans" cxnId="{F743687E-D3F1-4FF4-9078-4C9FF74E197C}">
      <dgm:prSet/>
      <dgm:spPr/>
      <dgm:t>
        <a:bodyPr/>
        <a:lstStyle/>
        <a:p>
          <a:endParaRPr lang="en-US"/>
        </a:p>
      </dgm:t>
    </dgm:pt>
    <dgm:pt modelId="{1E1F33A6-1A5B-4ABF-A462-5C8D844308F6}">
      <dgm:prSet/>
      <dgm:spPr/>
      <dgm:t>
        <a:bodyPr/>
        <a:lstStyle/>
        <a:p>
          <a:pPr>
            <a:defRPr cap="all"/>
          </a:pPr>
          <a:r>
            <a:rPr lang="en-US"/>
            <a:t>ból lub ucisk w klatce piersiowej</a:t>
          </a:r>
        </a:p>
      </dgm:t>
    </dgm:pt>
    <dgm:pt modelId="{B761E6C6-B70A-49BE-9631-2D08C758D46F}" type="parTrans" cxnId="{81E243C7-1FC4-4A87-8703-ADC3EF91A88E}">
      <dgm:prSet/>
      <dgm:spPr/>
      <dgm:t>
        <a:bodyPr/>
        <a:lstStyle/>
        <a:p>
          <a:endParaRPr lang="en-US"/>
        </a:p>
      </dgm:t>
    </dgm:pt>
    <dgm:pt modelId="{6A8C4D28-6088-438D-8B53-2B1C9872F97C}" type="sibTrans" cxnId="{81E243C7-1FC4-4A87-8703-ADC3EF91A88E}">
      <dgm:prSet/>
      <dgm:spPr/>
      <dgm:t>
        <a:bodyPr/>
        <a:lstStyle/>
        <a:p>
          <a:endParaRPr lang="en-US"/>
        </a:p>
      </dgm:t>
    </dgm:pt>
    <dgm:pt modelId="{6093580D-1A34-4E98-9CF5-C2F0710AE0B7}">
      <dgm:prSet/>
      <dgm:spPr/>
      <dgm:t>
        <a:bodyPr/>
        <a:lstStyle/>
        <a:p>
          <a:pPr>
            <a:defRPr cap="all"/>
          </a:pPr>
          <a:r>
            <a:rPr lang="en-US"/>
            <a:t>utrata mowy lub zdolności ruchowych</a:t>
          </a:r>
        </a:p>
      </dgm:t>
    </dgm:pt>
    <dgm:pt modelId="{247D6A62-4CC9-4234-ABFF-8E99B30B532C}" type="parTrans" cxnId="{28162212-B474-4BC4-B15F-F11BAB79E8AE}">
      <dgm:prSet/>
      <dgm:spPr/>
      <dgm:t>
        <a:bodyPr/>
        <a:lstStyle/>
        <a:p>
          <a:endParaRPr lang="en-US"/>
        </a:p>
      </dgm:t>
    </dgm:pt>
    <dgm:pt modelId="{24E0636F-2039-4AFB-B1A4-47EFF084EFAC}" type="sibTrans" cxnId="{28162212-B474-4BC4-B15F-F11BAB79E8AE}">
      <dgm:prSet/>
      <dgm:spPr/>
      <dgm:t>
        <a:bodyPr/>
        <a:lstStyle/>
        <a:p>
          <a:endParaRPr lang="en-US"/>
        </a:p>
      </dgm:t>
    </dgm:pt>
    <dgm:pt modelId="{179D5AD0-3A4A-4442-A908-C53B1A4DBDCF}" type="pres">
      <dgm:prSet presAssocID="{CEC5E30C-15F8-4445-9524-E2D7540728CB}" presName="root" presStyleCnt="0">
        <dgm:presLayoutVars>
          <dgm:dir/>
          <dgm:resizeHandles val="exact"/>
        </dgm:presLayoutVars>
      </dgm:prSet>
      <dgm:spPr/>
    </dgm:pt>
    <dgm:pt modelId="{1D3BB27F-6DC2-4F30-8485-DD7E48BB6B38}" type="pres">
      <dgm:prSet presAssocID="{BEDCB775-6DE7-40F6-9072-48235DE6C05F}" presName="compNode" presStyleCnt="0"/>
      <dgm:spPr/>
    </dgm:pt>
    <dgm:pt modelId="{C55B27D6-8EC9-4F39-BEE7-3580379072C9}" type="pres">
      <dgm:prSet presAssocID="{BEDCB775-6DE7-40F6-9072-48235DE6C05F}" presName="iconBgRect" presStyleLbl="bgShp" presStyleIdx="0" presStyleCnt="3"/>
      <dgm:spPr/>
    </dgm:pt>
    <dgm:pt modelId="{91B6BD2B-E720-4550-BD6D-6CBA6E98FA0C}" type="pres">
      <dgm:prSet presAssocID="{BEDCB775-6DE7-40F6-9072-48235DE6C0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5394508-5D1E-493E-95AD-1767BAA3BB28}" type="pres">
      <dgm:prSet presAssocID="{BEDCB775-6DE7-40F6-9072-48235DE6C05F}" presName="spaceRect" presStyleCnt="0"/>
      <dgm:spPr/>
    </dgm:pt>
    <dgm:pt modelId="{314383D8-47D9-4AB8-A42C-1D6451725F90}" type="pres">
      <dgm:prSet presAssocID="{BEDCB775-6DE7-40F6-9072-48235DE6C05F}" presName="textRect" presStyleLbl="revTx" presStyleIdx="0" presStyleCnt="3">
        <dgm:presLayoutVars>
          <dgm:chMax val="1"/>
          <dgm:chPref val="1"/>
        </dgm:presLayoutVars>
      </dgm:prSet>
      <dgm:spPr/>
    </dgm:pt>
    <dgm:pt modelId="{7304BDD2-2A24-4C13-9B86-B1FFEC1F0CC4}" type="pres">
      <dgm:prSet presAssocID="{3D6F0A57-F6DB-437C-83A1-2516FB6FA16B}" presName="sibTrans" presStyleCnt="0"/>
      <dgm:spPr/>
    </dgm:pt>
    <dgm:pt modelId="{5998E38B-F671-40B7-BFCB-1D6B1FD04141}" type="pres">
      <dgm:prSet presAssocID="{1E1F33A6-1A5B-4ABF-A462-5C8D844308F6}" presName="compNode" presStyleCnt="0"/>
      <dgm:spPr/>
    </dgm:pt>
    <dgm:pt modelId="{7A109205-6F3A-4AAA-A94D-A1014E4EC03A}" type="pres">
      <dgm:prSet presAssocID="{1E1F33A6-1A5B-4ABF-A462-5C8D844308F6}" presName="iconBgRect" presStyleLbl="bgShp" presStyleIdx="1" presStyleCnt="3"/>
      <dgm:spPr/>
    </dgm:pt>
    <dgm:pt modelId="{2733FBE2-526A-471C-915B-FF61989F66DF}" type="pres">
      <dgm:prSet presAssocID="{1E1F33A6-1A5B-4ABF-A462-5C8D844308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8A5913B-B1B4-4FDF-A3A0-B919A470E00B}" type="pres">
      <dgm:prSet presAssocID="{1E1F33A6-1A5B-4ABF-A462-5C8D844308F6}" presName="spaceRect" presStyleCnt="0"/>
      <dgm:spPr/>
    </dgm:pt>
    <dgm:pt modelId="{A2532F13-EE0A-4A2B-B493-D94E495DD410}" type="pres">
      <dgm:prSet presAssocID="{1E1F33A6-1A5B-4ABF-A462-5C8D844308F6}" presName="textRect" presStyleLbl="revTx" presStyleIdx="1" presStyleCnt="3">
        <dgm:presLayoutVars>
          <dgm:chMax val="1"/>
          <dgm:chPref val="1"/>
        </dgm:presLayoutVars>
      </dgm:prSet>
      <dgm:spPr/>
    </dgm:pt>
    <dgm:pt modelId="{6F269F56-F20B-40AB-AB6F-0022C8025C13}" type="pres">
      <dgm:prSet presAssocID="{6A8C4D28-6088-438D-8B53-2B1C9872F97C}" presName="sibTrans" presStyleCnt="0"/>
      <dgm:spPr/>
    </dgm:pt>
    <dgm:pt modelId="{1B70BD79-5430-42CD-8F0B-2DA8D563D0DB}" type="pres">
      <dgm:prSet presAssocID="{6093580D-1A34-4E98-9CF5-C2F0710AE0B7}" presName="compNode" presStyleCnt="0"/>
      <dgm:spPr/>
    </dgm:pt>
    <dgm:pt modelId="{0EB8D374-C43E-4661-9515-B3548C89393A}" type="pres">
      <dgm:prSet presAssocID="{6093580D-1A34-4E98-9CF5-C2F0710AE0B7}" presName="iconBgRect" presStyleLbl="bgShp" presStyleIdx="2" presStyleCnt="3"/>
      <dgm:spPr/>
    </dgm:pt>
    <dgm:pt modelId="{69E3DE61-4E5E-40D8-8F74-6322034EF6DD}" type="pres">
      <dgm:prSet presAssocID="{6093580D-1A34-4E98-9CF5-C2F0710AE0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87F8771-C938-4FBD-8C3E-4F31ADB0D17E}" type="pres">
      <dgm:prSet presAssocID="{6093580D-1A34-4E98-9CF5-C2F0710AE0B7}" presName="spaceRect" presStyleCnt="0"/>
      <dgm:spPr/>
    </dgm:pt>
    <dgm:pt modelId="{9401ED20-6BFF-4B88-B716-98218252467F}" type="pres">
      <dgm:prSet presAssocID="{6093580D-1A34-4E98-9CF5-C2F0710AE0B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162212-B474-4BC4-B15F-F11BAB79E8AE}" srcId="{CEC5E30C-15F8-4445-9524-E2D7540728CB}" destId="{6093580D-1A34-4E98-9CF5-C2F0710AE0B7}" srcOrd="2" destOrd="0" parTransId="{247D6A62-4CC9-4234-ABFF-8E99B30B532C}" sibTransId="{24E0636F-2039-4AFB-B1A4-47EFF084EFAC}"/>
    <dgm:cxn modelId="{DC426F47-4F13-4754-B18E-CBAE36C0193F}" type="presOf" srcId="{6093580D-1A34-4E98-9CF5-C2F0710AE0B7}" destId="{9401ED20-6BFF-4B88-B716-98218252467F}" srcOrd="0" destOrd="0" presId="urn:microsoft.com/office/officeart/2018/5/layout/IconCircleLabelList"/>
    <dgm:cxn modelId="{F743687E-D3F1-4FF4-9078-4C9FF74E197C}" srcId="{CEC5E30C-15F8-4445-9524-E2D7540728CB}" destId="{BEDCB775-6DE7-40F6-9072-48235DE6C05F}" srcOrd="0" destOrd="0" parTransId="{C547C60A-F916-454C-B720-7901A3D2D12C}" sibTransId="{3D6F0A57-F6DB-437C-83A1-2516FB6FA16B}"/>
    <dgm:cxn modelId="{BD4ACC93-CC67-43CD-8390-2774C3A8C137}" type="presOf" srcId="{BEDCB775-6DE7-40F6-9072-48235DE6C05F}" destId="{314383D8-47D9-4AB8-A42C-1D6451725F90}" srcOrd="0" destOrd="0" presId="urn:microsoft.com/office/officeart/2018/5/layout/IconCircleLabelList"/>
    <dgm:cxn modelId="{5B33FDA4-E0F9-479A-9904-69B9EF32E144}" type="presOf" srcId="{1E1F33A6-1A5B-4ABF-A462-5C8D844308F6}" destId="{A2532F13-EE0A-4A2B-B493-D94E495DD410}" srcOrd="0" destOrd="0" presId="urn:microsoft.com/office/officeart/2018/5/layout/IconCircleLabelList"/>
    <dgm:cxn modelId="{81E243C7-1FC4-4A87-8703-ADC3EF91A88E}" srcId="{CEC5E30C-15F8-4445-9524-E2D7540728CB}" destId="{1E1F33A6-1A5B-4ABF-A462-5C8D844308F6}" srcOrd="1" destOrd="0" parTransId="{B761E6C6-B70A-49BE-9631-2D08C758D46F}" sibTransId="{6A8C4D28-6088-438D-8B53-2B1C9872F97C}"/>
    <dgm:cxn modelId="{9951E5C7-735C-49C6-A274-417DBC9CFA90}" type="presOf" srcId="{CEC5E30C-15F8-4445-9524-E2D7540728CB}" destId="{179D5AD0-3A4A-4442-A908-C53B1A4DBDCF}" srcOrd="0" destOrd="0" presId="urn:microsoft.com/office/officeart/2018/5/layout/IconCircleLabelList"/>
    <dgm:cxn modelId="{553ABCD8-8639-4EC1-8015-4AF6439EDFAF}" type="presParOf" srcId="{179D5AD0-3A4A-4442-A908-C53B1A4DBDCF}" destId="{1D3BB27F-6DC2-4F30-8485-DD7E48BB6B38}" srcOrd="0" destOrd="0" presId="urn:microsoft.com/office/officeart/2018/5/layout/IconCircleLabelList"/>
    <dgm:cxn modelId="{D8814AA8-BDFE-4CD8-9544-17D744A5EDD9}" type="presParOf" srcId="{1D3BB27F-6DC2-4F30-8485-DD7E48BB6B38}" destId="{C55B27D6-8EC9-4F39-BEE7-3580379072C9}" srcOrd="0" destOrd="0" presId="urn:microsoft.com/office/officeart/2018/5/layout/IconCircleLabelList"/>
    <dgm:cxn modelId="{E4C6B1BC-EBD2-413A-8BDA-0839078BD163}" type="presParOf" srcId="{1D3BB27F-6DC2-4F30-8485-DD7E48BB6B38}" destId="{91B6BD2B-E720-4550-BD6D-6CBA6E98FA0C}" srcOrd="1" destOrd="0" presId="urn:microsoft.com/office/officeart/2018/5/layout/IconCircleLabelList"/>
    <dgm:cxn modelId="{63E246D7-8E64-4315-96F1-77AF384210BF}" type="presParOf" srcId="{1D3BB27F-6DC2-4F30-8485-DD7E48BB6B38}" destId="{F5394508-5D1E-493E-95AD-1767BAA3BB28}" srcOrd="2" destOrd="0" presId="urn:microsoft.com/office/officeart/2018/5/layout/IconCircleLabelList"/>
    <dgm:cxn modelId="{798B1C7D-D966-4AA1-BFE8-52D3CF9F23E6}" type="presParOf" srcId="{1D3BB27F-6DC2-4F30-8485-DD7E48BB6B38}" destId="{314383D8-47D9-4AB8-A42C-1D6451725F90}" srcOrd="3" destOrd="0" presId="urn:microsoft.com/office/officeart/2018/5/layout/IconCircleLabelList"/>
    <dgm:cxn modelId="{356D0C8D-C13F-4C3F-A5ED-DC9C6820F3B0}" type="presParOf" srcId="{179D5AD0-3A4A-4442-A908-C53B1A4DBDCF}" destId="{7304BDD2-2A24-4C13-9B86-B1FFEC1F0CC4}" srcOrd="1" destOrd="0" presId="urn:microsoft.com/office/officeart/2018/5/layout/IconCircleLabelList"/>
    <dgm:cxn modelId="{1416FB81-8A35-4858-99FC-2B466D004C87}" type="presParOf" srcId="{179D5AD0-3A4A-4442-A908-C53B1A4DBDCF}" destId="{5998E38B-F671-40B7-BFCB-1D6B1FD04141}" srcOrd="2" destOrd="0" presId="urn:microsoft.com/office/officeart/2018/5/layout/IconCircleLabelList"/>
    <dgm:cxn modelId="{623480B1-439F-4083-884E-5F9A95402505}" type="presParOf" srcId="{5998E38B-F671-40B7-BFCB-1D6B1FD04141}" destId="{7A109205-6F3A-4AAA-A94D-A1014E4EC03A}" srcOrd="0" destOrd="0" presId="urn:microsoft.com/office/officeart/2018/5/layout/IconCircleLabelList"/>
    <dgm:cxn modelId="{17CB4693-156F-49E3-96BA-17C7583F57E6}" type="presParOf" srcId="{5998E38B-F671-40B7-BFCB-1D6B1FD04141}" destId="{2733FBE2-526A-471C-915B-FF61989F66DF}" srcOrd="1" destOrd="0" presId="urn:microsoft.com/office/officeart/2018/5/layout/IconCircleLabelList"/>
    <dgm:cxn modelId="{48CB2DEA-892D-40C9-8574-38F7C76FED5B}" type="presParOf" srcId="{5998E38B-F671-40B7-BFCB-1D6B1FD04141}" destId="{E8A5913B-B1B4-4FDF-A3A0-B919A470E00B}" srcOrd="2" destOrd="0" presId="urn:microsoft.com/office/officeart/2018/5/layout/IconCircleLabelList"/>
    <dgm:cxn modelId="{309FEEC8-D2A0-4DFC-B65A-328E0C07CDF6}" type="presParOf" srcId="{5998E38B-F671-40B7-BFCB-1D6B1FD04141}" destId="{A2532F13-EE0A-4A2B-B493-D94E495DD410}" srcOrd="3" destOrd="0" presId="urn:microsoft.com/office/officeart/2018/5/layout/IconCircleLabelList"/>
    <dgm:cxn modelId="{A9B6591D-7703-4D59-97FC-2C9D76E407A8}" type="presParOf" srcId="{179D5AD0-3A4A-4442-A908-C53B1A4DBDCF}" destId="{6F269F56-F20B-40AB-AB6F-0022C8025C13}" srcOrd="3" destOrd="0" presId="urn:microsoft.com/office/officeart/2018/5/layout/IconCircleLabelList"/>
    <dgm:cxn modelId="{891B277C-FDF0-4A96-B35C-47B2DB556867}" type="presParOf" srcId="{179D5AD0-3A4A-4442-A908-C53B1A4DBDCF}" destId="{1B70BD79-5430-42CD-8F0B-2DA8D563D0DB}" srcOrd="4" destOrd="0" presId="urn:microsoft.com/office/officeart/2018/5/layout/IconCircleLabelList"/>
    <dgm:cxn modelId="{1B1B8702-6D75-4FB0-BF4E-E807AC16D4C0}" type="presParOf" srcId="{1B70BD79-5430-42CD-8F0B-2DA8D563D0DB}" destId="{0EB8D374-C43E-4661-9515-B3548C89393A}" srcOrd="0" destOrd="0" presId="urn:microsoft.com/office/officeart/2018/5/layout/IconCircleLabelList"/>
    <dgm:cxn modelId="{998EFE9A-6B7A-471E-95EB-31445FC0F823}" type="presParOf" srcId="{1B70BD79-5430-42CD-8F0B-2DA8D563D0DB}" destId="{69E3DE61-4E5E-40D8-8F74-6322034EF6DD}" srcOrd="1" destOrd="0" presId="urn:microsoft.com/office/officeart/2018/5/layout/IconCircleLabelList"/>
    <dgm:cxn modelId="{A18C9E18-C4E6-4BC3-8718-122CFAB43B4B}" type="presParOf" srcId="{1B70BD79-5430-42CD-8F0B-2DA8D563D0DB}" destId="{887F8771-C938-4FBD-8C3E-4F31ADB0D17E}" srcOrd="2" destOrd="0" presId="urn:microsoft.com/office/officeart/2018/5/layout/IconCircleLabelList"/>
    <dgm:cxn modelId="{2E7C6C58-E178-48E4-B8CC-407A3CACF684}" type="presParOf" srcId="{1B70BD79-5430-42CD-8F0B-2DA8D563D0DB}" destId="{9401ED20-6BFF-4B88-B716-98218252467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7B091-7F8D-48CB-B37C-99103A2117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37BA0C-B935-48F5-A04D-213A3A778C10}">
      <dgm:prSet/>
      <dgm:spPr/>
      <dgm:t>
        <a:bodyPr/>
        <a:lstStyle/>
        <a:p>
          <a:r>
            <a:rPr lang="en-US"/>
            <a:t>Często myj ręce. Używaj wody z mydłem i środka dezynfekującego na bazie alkoholu.</a:t>
          </a:r>
        </a:p>
      </dgm:t>
    </dgm:pt>
    <dgm:pt modelId="{5CA2FF36-2887-4825-80AB-9BE79983808E}" type="parTrans" cxnId="{A6BCEA86-8463-4D1B-8F45-9A5AA54671CA}">
      <dgm:prSet/>
      <dgm:spPr/>
      <dgm:t>
        <a:bodyPr/>
        <a:lstStyle/>
        <a:p>
          <a:endParaRPr lang="en-US"/>
        </a:p>
      </dgm:t>
    </dgm:pt>
    <dgm:pt modelId="{60C35777-725F-4CFE-BD72-5110832555D1}" type="sibTrans" cxnId="{A6BCEA86-8463-4D1B-8F45-9A5AA54671CA}">
      <dgm:prSet/>
      <dgm:spPr/>
      <dgm:t>
        <a:bodyPr/>
        <a:lstStyle/>
        <a:p>
          <a:endParaRPr lang="en-US"/>
        </a:p>
      </dgm:t>
    </dgm:pt>
    <dgm:pt modelId="{C61EE403-6EA0-46B6-A2EA-A8A80CDCB63F}">
      <dgm:prSet/>
      <dgm:spPr/>
      <dgm:t>
        <a:bodyPr/>
        <a:lstStyle/>
        <a:p>
          <a:r>
            <a:rPr lang="en-US"/>
            <a:t>Zachowaj bezpieczną odległość od osób kaszlących i kichających.</a:t>
          </a:r>
        </a:p>
      </dgm:t>
    </dgm:pt>
    <dgm:pt modelId="{8A2A8F3E-EC72-4548-8671-CAD00BED67AC}" type="parTrans" cxnId="{6C919E6A-C16D-4768-889A-3A9C462F7C85}">
      <dgm:prSet/>
      <dgm:spPr/>
      <dgm:t>
        <a:bodyPr/>
        <a:lstStyle/>
        <a:p>
          <a:endParaRPr lang="en-US"/>
        </a:p>
      </dgm:t>
    </dgm:pt>
    <dgm:pt modelId="{CCDC6B25-8AD5-427E-8AFD-79F1C6CCE8DC}" type="sibTrans" cxnId="{6C919E6A-C16D-4768-889A-3A9C462F7C85}">
      <dgm:prSet/>
      <dgm:spPr/>
      <dgm:t>
        <a:bodyPr/>
        <a:lstStyle/>
        <a:p>
          <a:endParaRPr lang="en-US"/>
        </a:p>
      </dgm:t>
    </dgm:pt>
    <dgm:pt modelId="{DB21C2D2-8F7A-4AB1-AC8E-89095C8FA08C}">
      <dgm:prSet/>
      <dgm:spPr/>
      <dgm:t>
        <a:bodyPr/>
        <a:lstStyle/>
        <a:p>
          <a:r>
            <a:rPr lang="en-US"/>
            <a:t>Noś maskę, gdy zachowanie odległości nie jest możliwe.</a:t>
          </a:r>
        </a:p>
      </dgm:t>
    </dgm:pt>
    <dgm:pt modelId="{E34BF1A2-6E1F-4994-9694-A7B4C9AB22C8}" type="parTrans" cxnId="{92207DB6-B50A-4CB6-854D-74D385FC3F79}">
      <dgm:prSet/>
      <dgm:spPr/>
      <dgm:t>
        <a:bodyPr/>
        <a:lstStyle/>
        <a:p>
          <a:endParaRPr lang="en-US"/>
        </a:p>
      </dgm:t>
    </dgm:pt>
    <dgm:pt modelId="{34C3B98E-320D-4BBF-BEFF-73309DBBCBF0}" type="sibTrans" cxnId="{92207DB6-B50A-4CB6-854D-74D385FC3F79}">
      <dgm:prSet/>
      <dgm:spPr/>
      <dgm:t>
        <a:bodyPr/>
        <a:lstStyle/>
        <a:p>
          <a:endParaRPr lang="en-US"/>
        </a:p>
      </dgm:t>
    </dgm:pt>
    <dgm:pt modelId="{18BC3FCF-AC5D-467D-8BB5-C920E4F3F311}">
      <dgm:prSet/>
      <dgm:spPr/>
      <dgm:t>
        <a:bodyPr/>
        <a:lstStyle/>
        <a:p>
          <a:r>
            <a:rPr lang="en-US"/>
            <a:t>Nie dotykaj oczu, nosa ani ust.</a:t>
          </a:r>
        </a:p>
      </dgm:t>
    </dgm:pt>
    <dgm:pt modelId="{E3CA2F12-1BAB-4C88-B721-301FF76F4566}" type="parTrans" cxnId="{38197846-80C0-4F99-B136-EB71668795F0}">
      <dgm:prSet/>
      <dgm:spPr/>
      <dgm:t>
        <a:bodyPr/>
        <a:lstStyle/>
        <a:p>
          <a:endParaRPr lang="en-US"/>
        </a:p>
      </dgm:t>
    </dgm:pt>
    <dgm:pt modelId="{A986A65D-EF82-451D-BBB4-8EE6C7558359}" type="sibTrans" cxnId="{38197846-80C0-4F99-B136-EB71668795F0}">
      <dgm:prSet/>
      <dgm:spPr/>
      <dgm:t>
        <a:bodyPr/>
        <a:lstStyle/>
        <a:p>
          <a:endParaRPr lang="en-US"/>
        </a:p>
      </dgm:t>
    </dgm:pt>
    <dgm:pt modelId="{D3D77B7A-51EB-4F5F-AF6B-331364FFE89F}">
      <dgm:prSet/>
      <dgm:spPr/>
      <dgm:t>
        <a:bodyPr/>
        <a:lstStyle/>
        <a:p>
          <a:r>
            <a:rPr lang="en-US"/>
            <a:t>Gdy kaszlesz lub kichasz, zakrywaj nos i usta wewnętrzną stroną łokcia lub chusteczką.</a:t>
          </a:r>
        </a:p>
      </dgm:t>
    </dgm:pt>
    <dgm:pt modelId="{4B8328B1-B72F-48EA-99C9-2571F44C16CB}" type="parTrans" cxnId="{D78AF0BC-1495-46C2-B0D8-04D52E2CC4EF}">
      <dgm:prSet/>
      <dgm:spPr/>
      <dgm:t>
        <a:bodyPr/>
        <a:lstStyle/>
        <a:p>
          <a:endParaRPr lang="en-US"/>
        </a:p>
      </dgm:t>
    </dgm:pt>
    <dgm:pt modelId="{E075564D-0B23-4A60-896C-D1A1A1AFD110}" type="sibTrans" cxnId="{D78AF0BC-1495-46C2-B0D8-04D52E2CC4EF}">
      <dgm:prSet/>
      <dgm:spPr/>
      <dgm:t>
        <a:bodyPr/>
        <a:lstStyle/>
        <a:p>
          <a:endParaRPr lang="en-US"/>
        </a:p>
      </dgm:t>
    </dgm:pt>
    <dgm:pt modelId="{A687E7F4-4063-47CE-84A6-B5BD25553EE9}">
      <dgm:prSet/>
      <dgm:spPr/>
      <dgm:t>
        <a:bodyPr/>
        <a:lstStyle/>
        <a:p>
          <a:r>
            <a:rPr lang="en-US"/>
            <a:t>Jeśli źle się czujesz, zostań w domu.</a:t>
          </a:r>
        </a:p>
      </dgm:t>
    </dgm:pt>
    <dgm:pt modelId="{BFEA810B-4A24-4FBD-8773-9CBF8EF69A9F}" type="parTrans" cxnId="{2765F65F-83F9-457F-924D-819D477B247E}">
      <dgm:prSet/>
      <dgm:spPr/>
      <dgm:t>
        <a:bodyPr/>
        <a:lstStyle/>
        <a:p>
          <a:endParaRPr lang="en-US"/>
        </a:p>
      </dgm:t>
    </dgm:pt>
    <dgm:pt modelId="{A302E493-DA7D-48E7-A72D-3E05B4A6735C}" type="sibTrans" cxnId="{2765F65F-83F9-457F-924D-819D477B247E}">
      <dgm:prSet/>
      <dgm:spPr/>
      <dgm:t>
        <a:bodyPr/>
        <a:lstStyle/>
        <a:p>
          <a:endParaRPr lang="en-US"/>
        </a:p>
      </dgm:t>
    </dgm:pt>
    <dgm:pt modelId="{1D5DAFB2-7070-4E7D-A826-9C49898BEBD1}">
      <dgm:prSet/>
      <dgm:spPr/>
      <dgm:t>
        <a:bodyPr/>
        <a:lstStyle/>
        <a:p>
          <a:r>
            <a:rPr lang="en-US"/>
            <a:t>Jeśli masz gorączkę, kaszel i trudności z oddychaniem, skontaktuj się z lekarzem.</a:t>
          </a:r>
        </a:p>
      </dgm:t>
    </dgm:pt>
    <dgm:pt modelId="{8412529F-364A-4DDC-9C92-F94A63272232}" type="parTrans" cxnId="{CF6F8DA0-FE23-49CB-B00E-14A9BAB3B866}">
      <dgm:prSet/>
      <dgm:spPr/>
      <dgm:t>
        <a:bodyPr/>
        <a:lstStyle/>
        <a:p>
          <a:endParaRPr lang="en-US"/>
        </a:p>
      </dgm:t>
    </dgm:pt>
    <dgm:pt modelId="{47745ACD-91D7-41AC-B451-2083E5B53D51}" type="sibTrans" cxnId="{CF6F8DA0-FE23-49CB-B00E-14A9BAB3B866}">
      <dgm:prSet/>
      <dgm:spPr/>
      <dgm:t>
        <a:bodyPr/>
        <a:lstStyle/>
        <a:p>
          <a:endParaRPr lang="en-US"/>
        </a:p>
      </dgm:t>
    </dgm:pt>
    <dgm:pt modelId="{B88096AC-AE68-4EE1-823C-029AFD1DB764}" type="pres">
      <dgm:prSet presAssocID="{1437B091-7F8D-48CB-B37C-99103A2117A0}" presName="linear" presStyleCnt="0">
        <dgm:presLayoutVars>
          <dgm:animLvl val="lvl"/>
          <dgm:resizeHandles val="exact"/>
        </dgm:presLayoutVars>
      </dgm:prSet>
      <dgm:spPr/>
    </dgm:pt>
    <dgm:pt modelId="{D91F893D-3CCB-40F8-8CE0-8BFE26A9B5DD}" type="pres">
      <dgm:prSet presAssocID="{B337BA0C-B935-48F5-A04D-213A3A778C1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068C730-298D-494F-8D86-92E51ED38059}" type="pres">
      <dgm:prSet presAssocID="{60C35777-725F-4CFE-BD72-5110832555D1}" presName="spacer" presStyleCnt="0"/>
      <dgm:spPr/>
    </dgm:pt>
    <dgm:pt modelId="{00371478-F792-4E57-AE02-33EDB4AFF34B}" type="pres">
      <dgm:prSet presAssocID="{C61EE403-6EA0-46B6-A2EA-A8A80CDCB63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0EB23C-68C4-4724-AE52-B902308E1F0F}" type="pres">
      <dgm:prSet presAssocID="{CCDC6B25-8AD5-427E-8AFD-79F1C6CCE8DC}" presName="spacer" presStyleCnt="0"/>
      <dgm:spPr/>
    </dgm:pt>
    <dgm:pt modelId="{44EF0E8C-866B-41FA-A821-4132CA266E25}" type="pres">
      <dgm:prSet presAssocID="{DB21C2D2-8F7A-4AB1-AC8E-89095C8FA08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036F987-5645-4F98-8CB6-847DAA813097}" type="pres">
      <dgm:prSet presAssocID="{34C3B98E-320D-4BBF-BEFF-73309DBBCBF0}" presName="spacer" presStyleCnt="0"/>
      <dgm:spPr/>
    </dgm:pt>
    <dgm:pt modelId="{E479DDA1-6225-40FF-A5D6-5495850D80BF}" type="pres">
      <dgm:prSet presAssocID="{18BC3FCF-AC5D-467D-8BB5-C920E4F3F31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D228B5C-884E-4616-B021-5C4A14779F4F}" type="pres">
      <dgm:prSet presAssocID="{A986A65D-EF82-451D-BBB4-8EE6C7558359}" presName="spacer" presStyleCnt="0"/>
      <dgm:spPr/>
    </dgm:pt>
    <dgm:pt modelId="{70B434A4-ED24-4B6D-A309-027F2234B8B5}" type="pres">
      <dgm:prSet presAssocID="{D3D77B7A-51EB-4F5F-AF6B-331364FFE89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2F805EC-4CC0-42C7-87CC-D28859B6FAAC}" type="pres">
      <dgm:prSet presAssocID="{E075564D-0B23-4A60-896C-D1A1A1AFD110}" presName="spacer" presStyleCnt="0"/>
      <dgm:spPr/>
    </dgm:pt>
    <dgm:pt modelId="{1C4C05CC-C272-44A5-8E1E-EE5C915CBD9B}" type="pres">
      <dgm:prSet presAssocID="{A687E7F4-4063-47CE-84A6-B5BD25553EE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8F56C73-04E5-472B-BDE5-BC309F4179EF}" type="pres">
      <dgm:prSet presAssocID="{A302E493-DA7D-48E7-A72D-3E05B4A6735C}" presName="spacer" presStyleCnt="0"/>
      <dgm:spPr/>
    </dgm:pt>
    <dgm:pt modelId="{9A0AC4DE-B73A-4AC2-9136-F34E8C3291F3}" type="pres">
      <dgm:prSet presAssocID="{1D5DAFB2-7070-4E7D-A826-9C49898BEBD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037510A-8EE9-4342-A0C4-7EDD2390FF08}" type="presOf" srcId="{D3D77B7A-51EB-4F5F-AF6B-331364FFE89F}" destId="{70B434A4-ED24-4B6D-A309-027F2234B8B5}" srcOrd="0" destOrd="0" presId="urn:microsoft.com/office/officeart/2005/8/layout/vList2"/>
    <dgm:cxn modelId="{E75B9F0B-4A30-4F27-B3CF-C3DD6EA77344}" type="presOf" srcId="{DB21C2D2-8F7A-4AB1-AC8E-89095C8FA08C}" destId="{44EF0E8C-866B-41FA-A821-4132CA266E25}" srcOrd="0" destOrd="0" presId="urn:microsoft.com/office/officeart/2005/8/layout/vList2"/>
    <dgm:cxn modelId="{F4783A3D-5EA9-40D6-A491-32256F8FA4A5}" type="presOf" srcId="{1D5DAFB2-7070-4E7D-A826-9C49898BEBD1}" destId="{9A0AC4DE-B73A-4AC2-9136-F34E8C3291F3}" srcOrd="0" destOrd="0" presId="urn:microsoft.com/office/officeart/2005/8/layout/vList2"/>
    <dgm:cxn modelId="{2765F65F-83F9-457F-924D-819D477B247E}" srcId="{1437B091-7F8D-48CB-B37C-99103A2117A0}" destId="{A687E7F4-4063-47CE-84A6-B5BD25553EE9}" srcOrd="5" destOrd="0" parTransId="{BFEA810B-4A24-4FBD-8773-9CBF8EF69A9F}" sibTransId="{A302E493-DA7D-48E7-A72D-3E05B4A6735C}"/>
    <dgm:cxn modelId="{38197846-80C0-4F99-B136-EB71668795F0}" srcId="{1437B091-7F8D-48CB-B37C-99103A2117A0}" destId="{18BC3FCF-AC5D-467D-8BB5-C920E4F3F311}" srcOrd="3" destOrd="0" parTransId="{E3CA2F12-1BAB-4C88-B721-301FF76F4566}" sibTransId="{A986A65D-EF82-451D-BBB4-8EE6C7558359}"/>
    <dgm:cxn modelId="{6C919E6A-C16D-4768-889A-3A9C462F7C85}" srcId="{1437B091-7F8D-48CB-B37C-99103A2117A0}" destId="{C61EE403-6EA0-46B6-A2EA-A8A80CDCB63F}" srcOrd="1" destOrd="0" parTransId="{8A2A8F3E-EC72-4548-8671-CAD00BED67AC}" sibTransId="{CCDC6B25-8AD5-427E-8AFD-79F1C6CCE8DC}"/>
    <dgm:cxn modelId="{A6BCEA86-8463-4D1B-8F45-9A5AA54671CA}" srcId="{1437B091-7F8D-48CB-B37C-99103A2117A0}" destId="{B337BA0C-B935-48F5-A04D-213A3A778C10}" srcOrd="0" destOrd="0" parTransId="{5CA2FF36-2887-4825-80AB-9BE79983808E}" sibTransId="{60C35777-725F-4CFE-BD72-5110832555D1}"/>
    <dgm:cxn modelId="{CF6F8DA0-FE23-49CB-B00E-14A9BAB3B866}" srcId="{1437B091-7F8D-48CB-B37C-99103A2117A0}" destId="{1D5DAFB2-7070-4E7D-A826-9C49898BEBD1}" srcOrd="6" destOrd="0" parTransId="{8412529F-364A-4DDC-9C92-F94A63272232}" sibTransId="{47745ACD-91D7-41AC-B451-2083E5B53D51}"/>
    <dgm:cxn modelId="{92207DB6-B50A-4CB6-854D-74D385FC3F79}" srcId="{1437B091-7F8D-48CB-B37C-99103A2117A0}" destId="{DB21C2D2-8F7A-4AB1-AC8E-89095C8FA08C}" srcOrd="2" destOrd="0" parTransId="{E34BF1A2-6E1F-4994-9694-A7B4C9AB22C8}" sibTransId="{34C3B98E-320D-4BBF-BEFF-73309DBBCBF0}"/>
    <dgm:cxn modelId="{744F0BBC-76A2-4051-87D8-5E3080BFA109}" type="presOf" srcId="{C61EE403-6EA0-46B6-A2EA-A8A80CDCB63F}" destId="{00371478-F792-4E57-AE02-33EDB4AFF34B}" srcOrd="0" destOrd="0" presId="urn:microsoft.com/office/officeart/2005/8/layout/vList2"/>
    <dgm:cxn modelId="{D78AF0BC-1495-46C2-B0D8-04D52E2CC4EF}" srcId="{1437B091-7F8D-48CB-B37C-99103A2117A0}" destId="{D3D77B7A-51EB-4F5F-AF6B-331364FFE89F}" srcOrd="4" destOrd="0" parTransId="{4B8328B1-B72F-48EA-99C9-2571F44C16CB}" sibTransId="{E075564D-0B23-4A60-896C-D1A1A1AFD110}"/>
    <dgm:cxn modelId="{B54D43C7-4399-429E-8292-9267A730820E}" type="presOf" srcId="{A687E7F4-4063-47CE-84A6-B5BD25553EE9}" destId="{1C4C05CC-C272-44A5-8E1E-EE5C915CBD9B}" srcOrd="0" destOrd="0" presId="urn:microsoft.com/office/officeart/2005/8/layout/vList2"/>
    <dgm:cxn modelId="{FF4100C9-55C1-404E-AD44-E5C5E7D1DE48}" type="presOf" srcId="{18BC3FCF-AC5D-467D-8BB5-C920E4F3F311}" destId="{E479DDA1-6225-40FF-A5D6-5495850D80BF}" srcOrd="0" destOrd="0" presId="urn:microsoft.com/office/officeart/2005/8/layout/vList2"/>
    <dgm:cxn modelId="{0D5ECBCB-741A-49A3-9568-FD8E2EB38ADA}" type="presOf" srcId="{B337BA0C-B935-48F5-A04D-213A3A778C10}" destId="{D91F893D-3CCB-40F8-8CE0-8BFE26A9B5DD}" srcOrd="0" destOrd="0" presId="urn:microsoft.com/office/officeart/2005/8/layout/vList2"/>
    <dgm:cxn modelId="{2BC2F2E9-292D-4FCF-BC2D-498CD9E671F8}" type="presOf" srcId="{1437B091-7F8D-48CB-B37C-99103A2117A0}" destId="{B88096AC-AE68-4EE1-823C-029AFD1DB764}" srcOrd="0" destOrd="0" presId="urn:microsoft.com/office/officeart/2005/8/layout/vList2"/>
    <dgm:cxn modelId="{A1CD2294-4C22-443E-AF6B-4BC5511D096B}" type="presParOf" srcId="{B88096AC-AE68-4EE1-823C-029AFD1DB764}" destId="{D91F893D-3CCB-40F8-8CE0-8BFE26A9B5DD}" srcOrd="0" destOrd="0" presId="urn:microsoft.com/office/officeart/2005/8/layout/vList2"/>
    <dgm:cxn modelId="{72555CD9-EEA5-4E16-8B1B-AC9C4AC19882}" type="presParOf" srcId="{B88096AC-AE68-4EE1-823C-029AFD1DB764}" destId="{3068C730-298D-494F-8D86-92E51ED38059}" srcOrd="1" destOrd="0" presId="urn:microsoft.com/office/officeart/2005/8/layout/vList2"/>
    <dgm:cxn modelId="{87FF4CF2-9151-4E6E-BF07-EC7D2386FF56}" type="presParOf" srcId="{B88096AC-AE68-4EE1-823C-029AFD1DB764}" destId="{00371478-F792-4E57-AE02-33EDB4AFF34B}" srcOrd="2" destOrd="0" presId="urn:microsoft.com/office/officeart/2005/8/layout/vList2"/>
    <dgm:cxn modelId="{9699B037-6B6A-471C-B165-6CF619033D47}" type="presParOf" srcId="{B88096AC-AE68-4EE1-823C-029AFD1DB764}" destId="{6F0EB23C-68C4-4724-AE52-B902308E1F0F}" srcOrd="3" destOrd="0" presId="urn:microsoft.com/office/officeart/2005/8/layout/vList2"/>
    <dgm:cxn modelId="{91A991AD-A35D-47E1-A100-7378F7342262}" type="presParOf" srcId="{B88096AC-AE68-4EE1-823C-029AFD1DB764}" destId="{44EF0E8C-866B-41FA-A821-4132CA266E25}" srcOrd="4" destOrd="0" presId="urn:microsoft.com/office/officeart/2005/8/layout/vList2"/>
    <dgm:cxn modelId="{E5108AE9-864C-462F-BB6E-6102C4A938C6}" type="presParOf" srcId="{B88096AC-AE68-4EE1-823C-029AFD1DB764}" destId="{8036F987-5645-4F98-8CB6-847DAA813097}" srcOrd="5" destOrd="0" presId="urn:microsoft.com/office/officeart/2005/8/layout/vList2"/>
    <dgm:cxn modelId="{BB02BAFC-8F62-4B74-B984-849C16A492B0}" type="presParOf" srcId="{B88096AC-AE68-4EE1-823C-029AFD1DB764}" destId="{E479DDA1-6225-40FF-A5D6-5495850D80BF}" srcOrd="6" destOrd="0" presId="urn:microsoft.com/office/officeart/2005/8/layout/vList2"/>
    <dgm:cxn modelId="{0F61F73E-D56A-4093-8DF4-140A53FBEE40}" type="presParOf" srcId="{B88096AC-AE68-4EE1-823C-029AFD1DB764}" destId="{FD228B5C-884E-4616-B021-5C4A14779F4F}" srcOrd="7" destOrd="0" presId="urn:microsoft.com/office/officeart/2005/8/layout/vList2"/>
    <dgm:cxn modelId="{DF6CC3B5-25A4-4826-AD03-A9E16CF79987}" type="presParOf" srcId="{B88096AC-AE68-4EE1-823C-029AFD1DB764}" destId="{70B434A4-ED24-4B6D-A309-027F2234B8B5}" srcOrd="8" destOrd="0" presId="urn:microsoft.com/office/officeart/2005/8/layout/vList2"/>
    <dgm:cxn modelId="{3B453EAD-15F5-4B43-87D2-B1DC0E96768D}" type="presParOf" srcId="{B88096AC-AE68-4EE1-823C-029AFD1DB764}" destId="{22F805EC-4CC0-42C7-87CC-D28859B6FAAC}" srcOrd="9" destOrd="0" presId="urn:microsoft.com/office/officeart/2005/8/layout/vList2"/>
    <dgm:cxn modelId="{38AEF90C-F7C5-4C88-A4A8-6F26B277E34B}" type="presParOf" srcId="{B88096AC-AE68-4EE1-823C-029AFD1DB764}" destId="{1C4C05CC-C272-44A5-8E1E-EE5C915CBD9B}" srcOrd="10" destOrd="0" presId="urn:microsoft.com/office/officeart/2005/8/layout/vList2"/>
    <dgm:cxn modelId="{C34827AF-8AE9-43BD-8BD0-76C8A6F04602}" type="presParOf" srcId="{B88096AC-AE68-4EE1-823C-029AFD1DB764}" destId="{68F56C73-04E5-472B-BDE5-BC309F4179EF}" srcOrd="11" destOrd="0" presId="urn:microsoft.com/office/officeart/2005/8/layout/vList2"/>
    <dgm:cxn modelId="{C9150D79-08F4-4151-A9D3-9F9224FA780B}" type="presParOf" srcId="{B88096AC-AE68-4EE1-823C-029AFD1DB764}" destId="{9A0AC4DE-B73A-4AC2-9136-F34E8C3291F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DBD0A2-903C-44DE-841C-9369FFB059B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53D7A0-D868-441F-94E4-18556D6384FB}">
      <dgm:prSet/>
      <dgm:spPr/>
      <dgm:t>
        <a:bodyPr/>
        <a:lstStyle/>
        <a:p>
          <a:r>
            <a:rPr lang="en-US"/>
            <a:t>Zatrzymaj samochód w wyznaczonym miejscu.</a:t>
          </a:r>
        </a:p>
      </dgm:t>
    </dgm:pt>
    <dgm:pt modelId="{EB9852B5-6CEB-4E17-8AEF-3BCFB890F3AB}" type="parTrans" cxnId="{A1DEB2E6-E65E-4E03-9E61-B6EF8653B5BB}">
      <dgm:prSet/>
      <dgm:spPr/>
      <dgm:t>
        <a:bodyPr/>
        <a:lstStyle/>
        <a:p>
          <a:endParaRPr lang="en-US"/>
        </a:p>
      </dgm:t>
    </dgm:pt>
    <dgm:pt modelId="{98E479F2-556A-4D76-AC83-1827F3063865}" type="sibTrans" cxnId="{A1DEB2E6-E65E-4E03-9E61-B6EF8653B5BB}">
      <dgm:prSet/>
      <dgm:spPr/>
      <dgm:t>
        <a:bodyPr/>
        <a:lstStyle/>
        <a:p>
          <a:endParaRPr lang="en-US"/>
        </a:p>
      </dgm:t>
    </dgm:pt>
    <dgm:pt modelId="{E3F20941-2F90-44DE-9403-7E8E48D5DDB1}">
      <dgm:prSet/>
      <dgm:spPr/>
      <dgm:t>
        <a:bodyPr/>
        <a:lstStyle/>
        <a:p>
          <a:r>
            <a:rPr lang="en-US"/>
            <a:t>Przygotuj dokumenty.</a:t>
          </a:r>
        </a:p>
      </dgm:t>
    </dgm:pt>
    <dgm:pt modelId="{A9F840C7-4DF9-4515-A5BF-60F9A109CA21}" type="parTrans" cxnId="{73861A47-E4DF-407C-96AC-61A096EFE83B}">
      <dgm:prSet/>
      <dgm:spPr/>
      <dgm:t>
        <a:bodyPr/>
        <a:lstStyle/>
        <a:p>
          <a:endParaRPr lang="en-US"/>
        </a:p>
      </dgm:t>
    </dgm:pt>
    <dgm:pt modelId="{4FD30A4F-D58A-4CC1-902B-9E323F6B5969}" type="sibTrans" cxnId="{73861A47-E4DF-407C-96AC-61A096EFE83B}">
      <dgm:prSet/>
      <dgm:spPr/>
      <dgm:t>
        <a:bodyPr/>
        <a:lstStyle/>
        <a:p>
          <a:endParaRPr lang="en-US"/>
        </a:p>
      </dgm:t>
    </dgm:pt>
    <dgm:pt modelId="{305AA4C9-A53C-4E23-BE92-C862E0D5A7EA}">
      <dgm:prSet/>
      <dgm:spPr/>
      <dgm:t>
        <a:bodyPr/>
        <a:lstStyle/>
        <a:p>
          <a:r>
            <a:rPr lang="en-US"/>
            <a:t>Na znak badającego podjedź na stanowisko.</a:t>
          </a:r>
        </a:p>
      </dgm:t>
    </dgm:pt>
    <dgm:pt modelId="{71E7A941-073C-481A-99B1-54D055A08D36}" type="parTrans" cxnId="{EFD2437A-10F3-44DB-9197-923C42613139}">
      <dgm:prSet/>
      <dgm:spPr/>
      <dgm:t>
        <a:bodyPr/>
        <a:lstStyle/>
        <a:p>
          <a:endParaRPr lang="en-US"/>
        </a:p>
      </dgm:t>
    </dgm:pt>
    <dgm:pt modelId="{5BA799F3-4FC4-4BF2-BE2A-FD3086444CD3}" type="sibTrans" cxnId="{EFD2437A-10F3-44DB-9197-923C42613139}">
      <dgm:prSet/>
      <dgm:spPr/>
      <dgm:t>
        <a:bodyPr/>
        <a:lstStyle/>
        <a:p>
          <a:endParaRPr lang="en-US"/>
        </a:p>
      </dgm:t>
    </dgm:pt>
    <dgm:pt modelId="{0533D957-50B0-4159-AA71-55B487E9BA97}">
      <dgm:prSet/>
      <dgm:spPr/>
      <dgm:t>
        <a:bodyPr/>
        <a:lstStyle/>
        <a:p>
          <a:r>
            <a:rPr lang="en-US"/>
            <a:t>Pokaż dokument tożsamości bez otwierania szyby.</a:t>
          </a:r>
        </a:p>
      </dgm:t>
    </dgm:pt>
    <dgm:pt modelId="{C6E1EF24-CE14-40F3-9252-7412E885924A}" type="parTrans" cxnId="{D504C2A1-F513-402E-AAD0-A3693E94EBC0}">
      <dgm:prSet/>
      <dgm:spPr/>
      <dgm:t>
        <a:bodyPr/>
        <a:lstStyle/>
        <a:p>
          <a:endParaRPr lang="en-US"/>
        </a:p>
      </dgm:t>
    </dgm:pt>
    <dgm:pt modelId="{6FE4B656-171F-4D36-B579-45F37D1FA737}" type="sibTrans" cxnId="{D504C2A1-F513-402E-AAD0-A3693E94EBC0}">
      <dgm:prSet/>
      <dgm:spPr/>
      <dgm:t>
        <a:bodyPr/>
        <a:lstStyle/>
        <a:p>
          <a:endParaRPr lang="en-US"/>
        </a:p>
      </dgm:t>
    </dgm:pt>
    <dgm:pt modelId="{F59F19C6-F610-423C-A984-C0A6061AF09D}">
      <dgm:prSet/>
      <dgm:spPr/>
      <dgm:t>
        <a:bodyPr/>
        <a:lstStyle/>
        <a:p>
          <a:r>
            <a:rPr lang="en-US"/>
            <a:t>Po weryfikacji podjedź na stanowisko pobierania materiału.</a:t>
          </a:r>
        </a:p>
      </dgm:t>
    </dgm:pt>
    <dgm:pt modelId="{3DC8E48C-4704-40CC-9401-463A088290F8}" type="parTrans" cxnId="{F3120CFD-5571-4E23-B83A-CF226D340929}">
      <dgm:prSet/>
      <dgm:spPr/>
      <dgm:t>
        <a:bodyPr/>
        <a:lstStyle/>
        <a:p>
          <a:endParaRPr lang="en-US"/>
        </a:p>
      </dgm:t>
    </dgm:pt>
    <dgm:pt modelId="{5200730F-8DDA-4D7E-A2F3-B135AE5FB280}" type="sibTrans" cxnId="{F3120CFD-5571-4E23-B83A-CF226D340929}">
      <dgm:prSet/>
      <dgm:spPr/>
      <dgm:t>
        <a:bodyPr/>
        <a:lstStyle/>
        <a:p>
          <a:endParaRPr lang="en-US"/>
        </a:p>
      </dgm:t>
    </dgm:pt>
    <dgm:pt modelId="{4AC3EE13-6D8E-4ADE-9BC8-912DCB83F91F}">
      <dgm:prSet/>
      <dgm:spPr/>
      <dgm:t>
        <a:bodyPr/>
        <a:lstStyle/>
        <a:p>
          <a:r>
            <a:rPr lang="en-US"/>
            <a:t>Wyłącz silnik pojazdu.</a:t>
          </a:r>
        </a:p>
      </dgm:t>
    </dgm:pt>
    <dgm:pt modelId="{83518023-6EED-45D6-8007-AB86541AD834}" type="parTrans" cxnId="{92B2DEA3-06F9-4CFB-BE70-E8259A524EA3}">
      <dgm:prSet/>
      <dgm:spPr/>
      <dgm:t>
        <a:bodyPr/>
        <a:lstStyle/>
        <a:p>
          <a:endParaRPr lang="en-US"/>
        </a:p>
      </dgm:t>
    </dgm:pt>
    <dgm:pt modelId="{86B5D869-15F7-4DB8-83F9-C7627CB60F73}" type="sibTrans" cxnId="{92B2DEA3-06F9-4CFB-BE70-E8259A524EA3}">
      <dgm:prSet/>
      <dgm:spPr/>
      <dgm:t>
        <a:bodyPr/>
        <a:lstStyle/>
        <a:p>
          <a:endParaRPr lang="en-US"/>
        </a:p>
      </dgm:t>
    </dgm:pt>
    <dgm:pt modelId="{EC321B74-0944-49A9-95BC-E37FA6C04069}">
      <dgm:prSet/>
      <dgm:spPr/>
      <dgm:t>
        <a:bodyPr/>
        <a:lstStyle/>
        <a:p>
          <a:r>
            <a:rPr lang="en-US"/>
            <a:t>Pozostań w pojeździe.</a:t>
          </a:r>
        </a:p>
      </dgm:t>
    </dgm:pt>
    <dgm:pt modelId="{DBCDB18C-FC76-4232-815F-5EDA76B39D92}" type="parTrans" cxnId="{73E5184E-78C1-42E0-95E2-5AE9B04D9722}">
      <dgm:prSet/>
      <dgm:spPr/>
      <dgm:t>
        <a:bodyPr/>
        <a:lstStyle/>
        <a:p>
          <a:endParaRPr lang="en-US"/>
        </a:p>
      </dgm:t>
    </dgm:pt>
    <dgm:pt modelId="{6FA7D891-AC3A-4100-B561-3FE0919AF081}" type="sibTrans" cxnId="{73E5184E-78C1-42E0-95E2-5AE9B04D9722}">
      <dgm:prSet/>
      <dgm:spPr/>
      <dgm:t>
        <a:bodyPr/>
        <a:lstStyle/>
        <a:p>
          <a:endParaRPr lang="en-US"/>
        </a:p>
      </dgm:t>
    </dgm:pt>
    <dgm:pt modelId="{FD33594A-AFA5-4D0D-A98F-3490B58DB617}">
      <dgm:prSet/>
      <dgm:spPr/>
      <dgm:t>
        <a:bodyPr/>
        <a:lstStyle/>
        <a:p>
          <a:r>
            <a:rPr lang="en-US"/>
            <a:t>Otwórz okno i przygotuj się do badania.</a:t>
          </a:r>
        </a:p>
      </dgm:t>
    </dgm:pt>
    <dgm:pt modelId="{741D2C4E-3245-45E4-9929-8EB7BAFCA492}" type="parTrans" cxnId="{8D27D2E5-0D07-4323-9109-D7F07BC2CAF3}">
      <dgm:prSet/>
      <dgm:spPr/>
      <dgm:t>
        <a:bodyPr/>
        <a:lstStyle/>
        <a:p>
          <a:endParaRPr lang="en-US"/>
        </a:p>
      </dgm:t>
    </dgm:pt>
    <dgm:pt modelId="{4F70D933-1E2C-4FA0-A4FF-0C9F1A765736}" type="sibTrans" cxnId="{8D27D2E5-0D07-4323-9109-D7F07BC2CAF3}">
      <dgm:prSet/>
      <dgm:spPr/>
      <dgm:t>
        <a:bodyPr/>
        <a:lstStyle/>
        <a:p>
          <a:endParaRPr lang="en-US"/>
        </a:p>
      </dgm:t>
    </dgm:pt>
    <dgm:pt modelId="{BD843BC2-52A6-420C-8901-4DC19B060104}">
      <dgm:prSet/>
      <dgm:spPr/>
      <dgm:t>
        <a:bodyPr/>
        <a:lstStyle/>
        <a:p>
          <a:r>
            <a:rPr lang="en-US"/>
            <a:t>Badanie polega na pomiarze temperatury i pobraniu wymazu z gardła i z nosa.</a:t>
          </a:r>
        </a:p>
      </dgm:t>
    </dgm:pt>
    <dgm:pt modelId="{A03FA541-8805-4A48-B799-85AA764CD837}" type="parTrans" cxnId="{BD233995-907C-4B13-8B51-3E65756DDC6D}">
      <dgm:prSet/>
      <dgm:spPr/>
      <dgm:t>
        <a:bodyPr/>
        <a:lstStyle/>
        <a:p>
          <a:endParaRPr lang="en-US"/>
        </a:p>
      </dgm:t>
    </dgm:pt>
    <dgm:pt modelId="{DED90550-045D-4EDB-8A4F-FCDF79D2506E}" type="sibTrans" cxnId="{BD233995-907C-4B13-8B51-3E65756DDC6D}">
      <dgm:prSet/>
      <dgm:spPr/>
      <dgm:t>
        <a:bodyPr/>
        <a:lstStyle/>
        <a:p>
          <a:endParaRPr lang="en-US"/>
        </a:p>
      </dgm:t>
    </dgm:pt>
    <dgm:pt modelId="{67B30D1F-30EB-45AB-8ED1-33D5B2C25AD0}">
      <dgm:prSet/>
      <dgm:spPr/>
      <dgm:t>
        <a:bodyPr/>
        <a:lstStyle/>
        <a:p>
          <a:r>
            <a:rPr lang="en-US"/>
            <a:t>W trakcie i po badaniu należy stosować się do poleceń pracowników punktu testowego.</a:t>
          </a:r>
        </a:p>
      </dgm:t>
    </dgm:pt>
    <dgm:pt modelId="{10C16D06-67EF-4CFF-93BC-17C3ECEEB6D0}" type="parTrans" cxnId="{316E010E-3882-4BB0-8387-4F7663D1E045}">
      <dgm:prSet/>
      <dgm:spPr/>
      <dgm:t>
        <a:bodyPr/>
        <a:lstStyle/>
        <a:p>
          <a:endParaRPr lang="en-US"/>
        </a:p>
      </dgm:t>
    </dgm:pt>
    <dgm:pt modelId="{981E3D9A-DC7D-43D9-A5E4-CD2DE2EE13C6}" type="sibTrans" cxnId="{316E010E-3882-4BB0-8387-4F7663D1E045}">
      <dgm:prSet/>
      <dgm:spPr/>
      <dgm:t>
        <a:bodyPr/>
        <a:lstStyle/>
        <a:p>
          <a:endParaRPr lang="en-US"/>
        </a:p>
      </dgm:t>
    </dgm:pt>
    <dgm:pt modelId="{ADB26CF8-FB50-49F9-8DEC-BFD833B23104}" type="pres">
      <dgm:prSet presAssocID="{41DBD0A2-903C-44DE-841C-9369FFB059BC}" presName="diagram" presStyleCnt="0">
        <dgm:presLayoutVars>
          <dgm:dir/>
          <dgm:resizeHandles val="exact"/>
        </dgm:presLayoutVars>
      </dgm:prSet>
      <dgm:spPr/>
    </dgm:pt>
    <dgm:pt modelId="{FD8805C4-3500-48B1-ABF4-99A983897D15}" type="pres">
      <dgm:prSet presAssocID="{4653D7A0-D868-441F-94E4-18556D6384FB}" presName="node" presStyleLbl="node1" presStyleIdx="0" presStyleCnt="10">
        <dgm:presLayoutVars>
          <dgm:bulletEnabled val="1"/>
        </dgm:presLayoutVars>
      </dgm:prSet>
      <dgm:spPr/>
    </dgm:pt>
    <dgm:pt modelId="{F485BD9A-6B1E-46EF-B259-FCE7AA9EA0F1}" type="pres">
      <dgm:prSet presAssocID="{98E479F2-556A-4D76-AC83-1827F3063865}" presName="sibTrans" presStyleCnt="0"/>
      <dgm:spPr/>
    </dgm:pt>
    <dgm:pt modelId="{107C28E8-11A2-45D2-A438-552EE6FB8C85}" type="pres">
      <dgm:prSet presAssocID="{E3F20941-2F90-44DE-9403-7E8E48D5DDB1}" presName="node" presStyleLbl="node1" presStyleIdx="1" presStyleCnt="10">
        <dgm:presLayoutVars>
          <dgm:bulletEnabled val="1"/>
        </dgm:presLayoutVars>
      </dgm:prSet>
      <dgm:spPr/>
    </dgm:pt>
    <dgm:pt modelId="{18D64BB8-4492-4B8B-A499-E693F791F9F1}" type="pres">
      <dgm:prSet presAssocID="{4FD30A4F-D58A-4CC1-902B-9E323F6B5969}" presName="sibTrans" presStyleCnt="0"/>
      <dgm:spPr/>
    </dgm:pt>
    <dgm:pt modelId="{0D4B6DF8-32BC-4433-940C-9A511B853E4C}" type="pres">
      <dgm:prSet presAssocID="{305AA4C9-A53C-4E23-BE92-C862E0D5A7EA}" presName="node" presStyleLbl="node1" presStyleIdx="2" presStyleCnt="10">
        <dgm:presLayoutVars>
          <dgm:bulletEnabled val="1"/>
        </dgm:presLayoutVars>
      </dgm:prSet>
      <dgm:spPr/>
    </dgm:pt>
    <dgm:pt modelId="{552C5345-DDC7-4E94-B9FB-4AFD4A78783D}" type="pres">
      <dgm:prSet presAssocID="{5BA799F3-4FC4-4BF2-BE2A-FD3086444CD3}" presName="sibTrans" presStyleCnt="0"/>
      <dgm:spPr/>
    </dgm:pt>
    <dgm:pt modelId="{2B9B756A-6704-405B-A3C2-17FB9C569F2B}" type="pres">
      <dgm:prSet presAssocID="{0533D957-50B0-4159-AA71-55B487E9BA97}" presName="node" presStyleLbl="node1" presStyleIdx="3" presStyleCnt="10">
        <dgm:presLayoutVars>
          <dgm:bulletEnabled val="1"/>
        </dgm:presLayoutVars>
      </dgm:prSet>
      <dgm:spPr/>
    </dgm:pt>
    <dgm:pt modelId="{CE1B788B-FBE1-44F3-B5D7-11D65C90AA2B}" type="pres">
      <dgm:prSet presAssocID="{6FE4B656-171F-4D36-B579-45F37D1FA737}" presName="sibTrans" presStyleCnt="0"/>
      <dgm:spPr/>
    </dgm:pt>
    <dgm:pt modelId="{C2987EDC-E43B-4592-890A-BB04010BB28F}" type="pres">
      <dgm:prSet presAssocID="{F59F19C6-F610-423C-A984-C0A6061AF09D}" presName="node" presStyleLbl="node1" presStyleIdx="4" presStyleCnt="10">
        <dgm:presLayoutVars>
          <dgm:bulletEnabled val="1"/>
        </dgm:presLayoutVars>
      </dgm:prSet>
      <dgm:spPr/>
    </dgm:pt>
    <dgm:pt modelId="{FDC3080F-B241-46FA-8F85-5C5CC0215C31}" type="pres">
      <dgm:prSet presAssocID="{5200730F-8DDA-4D7E-A2F3-B135AE5FB280}" presName="sibTrans" presStyleCnt="0"/>
      <dgm:spPr/>
    </dgm:pt>
    <dgm:pt modelId="{8570AC05-50C9-4D9A-88BC-D39EA06FB4D4}" type="pres">
      <dgm:prSet presAssocID="{4AC3EE13-6D8E-4ADE-9BC8-912DCB83F91F}" presName="node" presStyleLbl="node1" presStyleIdx="5" presStyleCnt="10">
        <dgm:presLayoutVars>
          <dgm:bulletEnabled val="1"/>
        </dgm:presLayoutVars>
      </dgm:prSet>
      <dgm:spPr/>
    </dgm:pt>
    <dgm:pt modelId="{5B44547C-E793-47A7-9FE6-DE99593417FB}" type="pres">
      <dgm:prSet presAssocID="{86B5D869-15F7-4DB8-83F9-C7627CB60F73}" presName="sibTrans" presStyleCnt="0"/>
      <dgm:spPr/>
    </dgm:pt>
    <dgm:pt modelId="{B04537E5-4B1B-4782-AE3C-8669885ADCCF}" type="pres">
      <dgm:prSet presAssocID="{EC321B74-0944-49A9-95BC-E37FA6C04069}" presName="node" presStyleLbl="node1" presStyleIdx="6" presStyleCnt="10">
        <dgm:presLayoutVars>
          <dgm:bulletEnabled val="1"/>
        </dgm:presLayoutVars>
      </dgm:prSet>
      <dgm:spPr/>
    </dgm:pt>
    <dgm:pt modelId="{EF280E54-7EBE-4980-AA29-E2BBF2A2D7F0}" type="pres">
      <dgm:prSet presAssocID="{6FA7D891-AC3A-4100-B561-3FE0919AF081}" presName="sibTrans" presStyleCnt="0"/>
      <dgm:spPr/>
    </dgm:pt>
    <dgm:pt modelId="{E02F788C-68AA-4AA0-AEE5-E54DD6157FAC}" type="pres">
      <dgm:prSet presAssocID="{FD33594A-AFA5-4D0D-A98F-3490B58DB617}" presName="node" presStyleLbl="node1" presStyleIdx="7" presStyleCnt="10">
        <dgm:presLayoutVars>
          <dgm:bulletEnabled val="1"/>
        </dgm:presLayoutVars>
      </dgm:prSet>
      <dgm:spPr/>
    </dgm:pt>
    <dgm:pt modelId="{4288FF68-E76D-4F11-8D0E-83CB7B56DFD6}" type="pres">
      <dgm:prSet presAssocID="{4F70D933-1E2C-4FA0-A4FF-0C9F1A765736}" presName="sibTrans" presStyleCnt="0"/>
      <dgm:spPr/>
    </dgm:pt>
    <dgm:pt modelId="{119F02B9-299C-4980-B05B-913AE583ACD2}" type="pres">
      <dgm:prSet presAssocID="{BD843BC2-52A6-420C-8901-4DC19B060104}" presName="node" presStyleLbl="node1" presStyleIdx="8" presStyleCnt="10">
        <dgm:presLayoutVars>
          <dgm:bulletEnabled val="1"/>
        </dgm:presLayoutVars>
      </dgm:prSet>
      <dgm:spPr/>
    </dgm:pt>
    <dgm:pt modelId="{4341C6D8-3C84-450E-B8CF-B3F7ED508DF2}" type="pres">
      <dgm:prSet presAssocID="{DED90550-045D-4EDB-8A4F-FCDF79D2506E}" presName="sibTrans" presStyleCnt="0"/>
      <dgm:spPr/>
    </dgm:pt>
    <dgm:pt modelId="{400EBAFB-36A9-4D7F-AABA-3F2B75AED2FF}" type="pres">
      <dgm:prSet presAssocID="{67B30D1F-30EB-45AB-8ED1-33D5B2C25AD0}" presName="node" presStyleLbl="node1" presStyleIdx="9" presStyleCnt="10">
        <dgm:presLayoutVars>
          <dgm:bulletEnabled val="1"/>
        </dgm:presLayoutVars>
      </dgm:prSet>
      <dgm:spPr/>
    </dgm:pt>
  </dgm:ptLst>
  <dgm:cxnLst>
    <dgm:cxn modelId="{7AA26700-FED8-42C2-9F73-1F2356556E98}" type="presOf" srcId="{67B30D1F-30EB-45AB-8ED1-33D5B2C25AD0}" destId="{400EBAFB-36A9-4D7F-AABA-3F2B75AED2FF}" srcOrd="0" destOrd="0" presId="urn:microsoft.com/office/officeart/2005/8/layout/default"/>
    <dgm:cxn modelId="{316E010E-3882-4BB0-8387-4F7663D1E045}" srcId="{41DBD0A2-903C-44DE-841C-9369FFB059BC}" destId="{67B30D1F-30EB-45AB-8ED1-33D5B2C25AD0}" srcOrd="9" destOrd="0" parTransId="{10C16D06-67EF-4CFF-93BC-17C3ECEEB6D0}" sibTransId="{981E3D9A-DC7D-43D9-A5E4-CD2DE2EE13C6}"/>
    <dgm:cxn modelId="{4ED54C1C-F268-4880-B9FF-6A0F70A50370}" type="presOf" srcId="{4653D7A0-D868-441F-94E4-18556D6384FB}" destId="{FD8805C4-3500-48B1-ABF4-99A983897D15}" srcOrd="0" destOrd="0" presId="urn:microsoft.com/office/officeart/2005/8/layout/default"/>
    <dgm:cxn modelId="{D60A952F-F79B-4ABF-B88D-7B9C401C55BC}" type="presOf" srcId="{EC321B74-0944-49A9-95BC-E37FA6C04069}" destId="{B04537E5-4B1B-4782-AE3C-8669885ADCCF}" srcOrd="0" destOrd="0" presId="urn:microsoft.com/office/officeart/2005/8/layout/default"/>
    <dgm:cxn modelId="{73861A47-E4DF-407C-96AC-61A096EFE83B}" srcId="{41DBD0A2-903C-44DE-841C-9369FFB059BC}" destId="{E3F20941-2F90-44DE-9403-7E8E48D5DDB1}" srcOrd="1" destOrd="0" parTransId="{A9F840C7-4DF9-4515-A5BF-60F9A109CA21}" sibTransId="{4FD30A4F-D58A-4CC1-902B-9E323F6B5969}"/>
    <dgm:cxn modelId="{8AA83869-49B5-4A29-9420-CF1B70952461}" type="presOf" srcId="{BD843BC2-52A6-420C-8901-4DC19B060104}" destId="{119F02B9-299C-4980-B05B-913AE583ACD2}" srcOrd="0" destOrd="0" presId="urn:microsoft.com/office/officeart/2005/8/layout/default"/>
    <dgm:cxn modelId="{73E5184E-78C1-42E0-95E2-5AE9B04D9722}" srcId="{41DBD0A2-903C-44DE-841C-9369FFB059BC}" destId="{EC321B74-0944-49A9-95BC-E37FA6C04069}" srcOrd="6" destOrd="0" parTransId="{DBCDB18C-FC76-4232-815F-5EDA76B39D92}" sibTransId="{6FA7D891-AC3A-4100-B561-3FE0919AF081}"/>
    <dgm:cxn modelId="{17F30B77-28D7-4415-80B1-97AC362A1108}" type="presOf" srcId="{4AC3EE13-6D8E-4ADE-9BC8-912DCB83F91F}" destId="{8570AC05-50C9-4D9A-88BC-D39EA06FB4D4}" srcOrd="0" destOrd="0" presId="urn:microsoft.com/office/officeart/2005/8/layout/default"/>
    <dgm:cxn modelId="{EFD2437A-10F3-44DB-9197-923C42613139}" srcId="{41DBD0A2-903C-44DE-841C-9369FFB059BC}" destId="{305AA4C9-A53C-4E23-BE92-C862E0D5A7EA}" srcOrd="2" destOrd="0" parTransId="{71E7A941-073C-481A-99B1-54D055A08D36}" sibTransId="{5BA799F3-4FC4-4BF2-BE2A-FD3086444CD3}"/>
    <dgm:cxn modelId="{9103E08E-11BB-43AE-B763-FD2D7A3A0B6D}" type="presOf" srcId="{E3F20941-2F90-44DE-9403-7E8E48D5DDB1}" destId="{107C28E8-11A2-45D2-A438-552EE6FB8C85}" srcOrd="0" destOrd="0" presId="urn:microsoft.com/office/officeart/2005/8/layout/default"/>
    <dgm:cxn modelId="{64D87094-8809-46B4-8A4B-D2180768603E}" type="presOf" srcId="{0533D957-50B0-4159-AA71-55B487E9BA97}" destId="{2B9B756A-6704-405B-A3C2-17FB9C569F2B}" srcOrd="0" destOrd="0" presId="urn:microsoft.com/office/officeart/2005/8/layout/default"/>
    <dgm:cxn modelId="{BD233995-907C-4B13-8B51-3E65756DDC6D}" srcId="{41DBD0A2-903C-44DE-841C-9369FFB059BC}" destId="{BD843BC2-52A6-420C-8901-4DC19B060104}" srcOrd="8" destOrd="0" parTransId="{A03FA541-8805-4A48-B799-85AA764CD837}" sibTransId="{DED90550-045D-4EDB-8A4F-FCDF79D2506E}"/>
    <dgm:cxn modelId="{D504C2A1-F513-402E-AAD0-A3693E94EBC0}" srcId="{41DBD0A2-903C-44DE-841C-9369FFB059BC}" destId="{0533D957-50B0-4159-AA71-55B487E9BA97}" srcOrd="3" destOrd="0" parTransId="{C6E1EF24-CE14-40F3-9252-7412E885924A}" sibTransId="{6FE4B656-171F-4D36-B579-45F37D1FA737}"/>
    <dgm:cxn modelId="{92B2DEA3-06F9-4CFB-BE70-E8259A524EA3}" srcId="{41DBD0A2-903C-44DE-841C-9369FFB059BC}" destId="{4AC3EE13-6D8E-4ADE-9BC8-912DCB83F91F}" srcOrd="5" destOrd="0" parTransId="{83518023-6EED-45D6-8007-AB86541AD834}" sibTransId="{86B5D869-15F7-4DB8-83F9-C7627CB60F73}"/>
    <dgm:cxn modelId="{1C2251AA-5981-48D9-A4A6-0D8FE83BC674}" type="presOf" srcId="{41DBD0A2-903C-44DE-841C-9369FFB059BC}" destId="{ADB26CF8-FB50-49F9-8DEC-BFD833B23104}" srcOrd="0" destOrd="0" presId="urn:microsoft.com/office/officeart/2005/8/layout/default"/>
    <dgm:cxn modelId="{0FF9AEBE-971F-4874-B6A4-8D5607723752}" type="presOf" srcId="{305AA4C9-A53C-4E23-BE92-C862E0D5A7EA}" destId="{0D4B6DF8-32BC-4433-940C-9A511B853E4C}" srcOrd="0" destOrd="0" presId="urn:microsoft.com/office/officeart/2005/8/layout/default"/>
    <dgm:cxn modelId="{91655BBF-9C9D-4E65-8465-382697C089EB}" type="presOf" srcId="{FD33594A-AFA5-4D0D-A98F-3490B58DB617}" destId="{E02F788C-68AA-4AA0-AEE5-E54DD6157FAC}" srcOrd="0" destOrd="0" presId="urn:microsoft.com/office/officeart/2005/8/layout/default"/>
    <dgm:cxn modelId="{8CD44FD3-3E7A-4065-9503-1CE7070DD86B}" type="presOf" srcId="{F59F19C6-F610-423C-A984-C0A6061AF09D}" destId="{C2987EDC-E43B-4592-890A-BB04010BB28F}" srcOrd="0" destOrd="0" presId="urn:microsoft.com/office/officeart/2005/8/layout/default"/>
    <dgm:cxn modelId="{8D27D2E5-0D07-4323-9109-D7F07BC2CAF3}" srcId="{41DBD0A2-903C-44DE-841C-9369FFB059BC}" destId="{FD33594A-AFA5-4D0D-A98F-3490B58DB617}" srcOrd="7" destOrd="0" parTransId="{741D2C4E-3245-45E4-9929-8EB7BAFCA492}" sibTransId="{4F70D933-1E2C-4FA0-A4FF-0C9F1A765736}"/>
    <dgm:cxn modelId="{A1DEB2E6-E65E-4E03-9E61-B6EF8653B5BB}" srcId="{41DBD0A2-903C-44DE-841C-9369FFB059BC}" destId="{4653D7A0-D868-441F-94E4-18556D6384FB}" srcOrd="0" destOrd="0" parTransId="{EB9852B5-6CEB-4E17-8AEF-3BCFB890F3AB}" sibTransId="{98E479F2-556A-4D76-AC83-1827F3063865}"/>
    <dgm:cxn modelId="{F3120CFD-5571-4E23-B83A-CF226D340929}" srcId="{41DBD0A2-903C-44DE-841C-9369FFB059BC}" destId="{F59F19C6-F610-423C-A984-C0A6061AF09D}" srcOrd="4" destOrd="0" parTransId="{3DC8E48C-4704-40CC-9401-463A088290F8}" sibTransId="{5200730F-8DDA-4D7E-A2F3-B135AE5FB280}"/>
    <dgm:cxn modelId="{B1732D1A-AB1D-4CA2-9B47-888682D96ACC}" type="presParOf" srcId="{ADB26CF8-FB50-49F9-8DEC-BFD833B23104}" destId="{FD8805C4-3500-48B1-ABF4-99A983897D15}" srcOrd="0" destOrd="0" presId="urn:microsoft.com/office/officeart/2005/8/layout/default"/>
    <dgm:cxn modelId="{5EA446B0-50B9-406D-AC6F-83CD561D7EDD}" type="presParOf" srcId="{ADB26CF8-FB50-49F9-8DEC-BFD833B23104}" destId="{F485BD9A-6B1E-46EF-B259-FCE7AA9EA0F1}" srcOrd="1" destOrd="0" presId="urn:microsoft.com/office/officeart/2005/8/layout/default"/>
    <dgm:cxn modelId="{107EE4FA-D1E6-46A7-97FA-ED13CC2261DA}" type="presParOf" srcId="{ADB26CF8-FB50-49F9-8DEC-BFD833B23104}" destId="{107C28E8-11A2-45D2-A438-552EE6FB8C85}" srcOrd="2" destOrd="0" presId="urn:microsoft.com/office/officeart/2005/8/layout/default"/>
    <dgm:cxn modelId="{862764BE-6181-4DE8-B830-B498EA2A58B2}" type="presParOf" srcId="{ADB26CF8-FB50-49F9-8DEC-BFD833B23104}" destId="{18D64BB8-4492-4B8B-A499-E693F791F9F1}" srcOrd="3" destOrd="0" presId="urn:microsoft.com/office/officeart/2005/8/layout/default"/>
    <dgm:cxn modelId="{A5A24ACB-13BB-4DCD-9777-63275393D9DF}" type="presParOf" srcId="{ADB26CF8-FB50-49F9-8DEC-BFD833B23104}" destId="{0D4B6DF8-32BC-4433-940C-9A511B853E4C}" srcOrd="4" destOrd="0" presId="urn:microsoft.com/office/officeart/2005/8/layout/default"/>
    <dgm:cxn modelId="{4A982251-68AF-4D6E-A431-2A2B71B161FB}" type="presParOf" srcId="{ADB26CF8-FB50-49F9-8DEC-BFD833B23104}" destId="{552C5345-DDC7-4E94-B9FB-4AFD4A78783D}" srcOrd="5" destOrd="0" presId="urn:microsoft.com/office/officeart/2005/8/layout/default"/>
    <dgm:cxn modelId="{B2813F4E-48A2-42EB-BF48-B3E272C0CC3F}" type="presParOf" srcId="{ADB26CF8-FB50-49F9-8DEC-BFD833B23104}" destId="{2B9B756A-6704-405B-A3C2-17FB9C569F2B}" srcOrd="6" destOrd="0" presId="urn:microsoft.com/office/officeart/2005/8/layout/default"/>
    <dgm:cxn modelId="{32BBCE87-44CD-4B86-88A8-BA8EFFF41BCD}" type="presParOf" srcId="{ADB26CF8-FB50-49F9-8DEC-BFD833B23104}" destId="{CE1B788B-FBE1-44F3-B5D7-11D65C90AA2B}" srcOrd="7" destOrd="0" presId="urn:microsoft.com/office/officeart/2005/8/layout/default"/>
    <dgm:cxn modelId="{ACA8346F-FFBD-48BA-BA06-8B1D2C301234}" type="presParOf" srcId="{ADB26CF8-FB50-49F9-8DEC-BFD833B23104}" destId="{C2987EDC-E43B-4592-890A-BB04010BB28F}" srcOrd="8" destOrd="0" presId="urn:microsoft.com/office/officeart/2005/8/layout/default"/>
    <dgm:cxn modelId="{119955A3-10AE-40AC-9124-3847B876B8D9}" type="presParOf" srcId="{ADB26CF8-FB50-49F9-8DEC-BFD833B23104}" destId="{FDC3080F-B241-46FA-8F85-5C5CC0215C31}" srcOrd="9" destOrd="0" presId="urn:microsoft.com/office/officeart/2005/8/layout/default"/>
    <dgm:cxn modelId="{3608F6DD-44C1-4F0C-8BE5-DACF7BB2C992}" type="presParOf" srcId="{ADB26CF8-FB50-49F9-8DEC-BFD833B23104}" destId="{8570AC05-50C9-4D9A-88BC-D39EA06FB4D4}" srcOrd="10" destOrd="0" presId="urn:microsoft.com/office/officeart/2005/8/layout/default"/>
    <dgm:cxn modelId="{DD954A2A-7F7C-453B-9E7A-5EF71A81CA66}" type="presParOf" srcId="{ADB26CF8-FB50-49F9-8DEC-BFD833B23104}" destId="{5B44547C-E793-47A7-9FE6-DE99593417FB}" srcOrd="11" destOrd="0" presId="urn:microsoft.com/office/officeart/2005/8/layout/default"/>
    <dgm:cxn modelId="{327D5986-10B6-4120-867B-E1C0F6413965}" type="presParOf" srcId="{ADB26CF8-FB50-49F9-8DEC-BFD833B23104}" destId="{B04537E5-4B1B-4782-AE3C-8669885ADCCF}" srcOrd="12" destOrd="0" presId="urn:microsoft.com/office/officeart/2005/8/layout/default"/>
    <dgm:cxn modelId="{DE156A90-8D55-4223-AFAC-0488E5C7766E}" type="presParOf" srcId="{ADB26CF8-FB50-49F9-8DEC-BFD833B23104}" destId="{EF280E54-7EBE-4980-AA29-E2BBF2A2D7F0}" srcOrd="13" destOrd="0" presId="urn:microsoft.com/office/officeart/2005/8/layout/default"/>
    <dgm:cxn modelId="{AD75B496-1504-4BDD-B9B1-2BF94140C2FB}" type="presParOf" srcId="{ADB26CF8-FB50-49F9-8DEC-BFD833B23104}" destId="{E02F788C-68AA-4AA0-AEE5-E54DD6157FAC}" srcOrd="14" destOrd="0" presId="urn:microsoft.com/office/officeart/2005/8/layout/default"/>
    <dgm:cxn modelId="{54F45D35-A87F-45C5-BA71-AF51024ADD51}" type="presParOf" srcId="{ADB26CF8-FB50-49F9-8DEC-BFD833B23104}" destId="{4288FF68-E76D-4F11-8D0E-83CB7B56DFD6}" srcOrd="15" destOrd="0" presId="urn:microsoft.com/office/officeart/2005/8/layout/default"/>
    <dgm:cxn modelId="{1CD28AD9-8A4E-42BD-8C1B-8089690EB617}" type="presParOf" srcId="{ADB26CF8-FB50-49F9-8DEC-BFD833B23104}" destId="{119F02B9-299C-4980-B05B-913AE583ACD2}" srcOrd="16" destOrd="0" presId="urn:microsoft.com/office/officeart/2005/8/layout/default"/>
    <dgm:cxn modelId="{B45AD59E-BE04-404D-BCFF-B13921CB4FE9}" type="presParOf" srcId="{ADB26CF8-FB50-49F9-8DEC-BFD833B23104}" destId="{4341C6D8-3C84-450E-B8CF-B3F7ED508DF2}" srcOrd="17" destOrd="0" presId="urn:microsoft.com/office/officeart/2005/8/layout/default"/>
    <dgm:cxn modelId="{520F8582-7406-4C9B-918B-3821C1FBCF63}" type="presParOf" srcId="{ADB26CF8-FB50-49F9-8DEC-BFD833B23104}" destId="{400EBAFB-36A9-4D7F-AABA-3F2B75AED2F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1A3AA8-D1FA-4C0B-AD8B-8E6C315AD7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B288B3-C771-4AEF-843C-F93372483D64}">
      <dgm:prSet/>
      <dgm:spPr/>
      <dgm:t>
        <a:bodyPr/>
        <a:lstStyle/>
        <a:p>
          <a:r>
            <a:rPr lang="en-US"/>
            <a:t>w placówkach POZ</a:t>
          </a:r>
        </a:p>
      </dgm:t>
    </dgm:pt>
    <dgm:pt modelId="{D8819E32-8300-4C1C-AFEA-C937DCEE2C99}" type="parTrans" cxnId="{925F24C0-7C75-406D-A00F-85EA1B3331F4}">
      <dgm:prSet/>
      <dgm:spPr/>
      <dgm:t>
        <a:bodyPr/>
        <a:lstStyle/>
        <a:p>
          <a:endParaRPr lang="en-US"/>
        </a:p>
      </dgm:t>
    </dgm:pt>
    <dgm:pt modelId="{BA77965F-F444-4B3F-86BA-528431C78658}" type="sibTrans" cxnId="{925F24C0-7C75-406D-A00F-85EA1B3331F4}">
      <dgm:prSet/>
      <dgm:spPr/>
      <dgm:t>
        <a:bodyPr/>
        <a:lstStyle/>
        <a:p>
          <a:endParaRPr lang="en-US"/>
        </a:p>
      </dgm:t>
    </dgm:pt>
    <dgm:pt modelId="{D7B65815-3631-4A76-9CE5-816548899146}">
      <dgm:prSet/>
      <dgm:spPr/>
      <dgm:t>
        <a:bodyPr/>
        <a:lstStyle/>
        <a:p>
          <a:r>
            <a:rPr lang="en-US"/>
            <a:t>w innych placówkach medycznych</a:t>
          </a:r>
        </a:p>
      </dgm:t>
    </dgm:pt>
    <dgm:pt modelId="{A6AD8D1B-204B-414A-895E-626C834FFA06}" type="parTrans" cxnId="{E1454962-4730-4AFE-B097-72AD9BE9C651}">
      <dgm:prSet/>
      <dgm:spPr/>
      <dgm:t>
        <a:bodyPr/>
        <a:lstStyle/>
        <a:p>
          <a:endParaRPr lang="en-US"/>
        </a:p>
      </dgm:t>
    </dgm:pt>
    <dgm:pt modelId="{991099BC-17D1-4AC6-AFA1-17C1707CDAF5}" type="sibTrans" cxnId="{E1454962-4730-4AFE-B097-72AD9BE9C651}">
      <dgm:prSet/>
      <dgm:spPr/>
      <dgm:t>
        <a:bodyPr/>
        <a:lstStyle/>
        <a:p>
          <a:endParaRPr lang="en-US"/>
        </a:p>
      </dgm:t>
    </dgm:pt>
    <dgm:pt modelId="{F9B523E4-2E1F-418D-8821-D8D3EDB9E6FD}">
      <dgm:prSet/>
      <dgm:spPr/>
      <dgm:t>
        <a:bodyPr/>
        <a:lstStyle/>
        <a:p>
          <a:r>
            <a:rPr lang="en-US"/>
            <a:t>w mobilnych zespołach szczepiących</a:t>
          </a:r>
        </a:p>
      </dgm:t>
    </dgm:pt>
    <dgm:pt modelId="{EE5B10C7-CBBB-4267-8796-8A8E6805C9BA}" type="parTrans" cxnId="{65BE1BD0-AE33-44E9-B289-F5FB070BD0AB}">
      <dgm:prSet/>
      <dgm:spPr/>
      <dgm:t>
        <a:bodyPr/>
        <a:lstStyle/>
        <a:p>
          <a:endParaRPr lang="en-US"/>
        </a:p>
      </dgm:t>
    </dgm:pt>
    <dgm:pt modelId="{E464B631-7CE5-4A7D-8DF7-C78F6D3C7D57}" type="sibTrans" cxnId="{65BE1BD0-AE33-44E9-B289-F5FB070BD0AB}">
      <dgm:prSet/>
      <dgm:spPr/>
      <dgm:t>
        <a:bodyPr/>
        <a:lstStyle/>
        <a:p>
          <a:endParaRPr lang="en-US"/>
        </a:p>
      </dgm:t>
    </dgm:pt>
    <dgm:pt modelId="{A84460DC-B258-49BE-8156-A69D173B4CBE}">
      <dgm:prSet/>
      <dgm:spPr/>
      <dgm:t>
        <a:bodyPr/>
        <a:lstStyle/>
        <a:p>
          <a:r>
            <a:rPr lang="en-US"/>
            <a:t>w centrach szczepiennych szpitali rezerwowych</a:t>
          </a:r>
        </a:p>
      </dgm:t>
    </dgm:pt>
    <dgm:pt modelId="{412A2C75-F059-4683-A02D-6C42693722DC}" type="parTrans" cxnId="{402EF9B4-BB6C-4C23-867F-8852DC0ADCE3}">
      <dgm:prSet/>
      <dgm:spPr/>
      <dgm:t>
        <a:bodyPr/>
        <a:lstStyle/>
        <a:p>
          <a:endParaRPr lang="en-US"/>
        </a:p>
      </dgm:t>
    </dgm:pt>
    <dgm:pt modelId="{B2A90FCC-3AB2-40DD-B0ED-09A4304A2820}" type="sibTrans" cxnId="{402EF9B4-BB6C-4C23-867F-8852DC0ADCE3}">
      <dgm:prSet/>
      <dgm:spPr/>
      <dgm:t>
        <a:bodyPr/>
        <a:lstStyle/>
        <a:p>
          <a:endParaRPr lang="en-US"/>
        </a:p>
      </dgm:t>
    </dgm:pt>
    <dgm:pt modelId="{A7D6E68A-9233-49F6-8009-E4BEC34C45C5}" type="pres">
      <dgm:prSet presAssocID="{231A3AA8-D1FA-4C0B-AD8B-8E6C315AD780}" presName="linear" presStyleCnt="0">
        <dgm:presLayoutVars>
          <dgm:animLvl val="lvl"/>
          <dgm:resizeHandles val="exact"/>
        </dgm:presLayoutVars>
      </dgm:prSet>
      <dgm:spPr/>
    </dgm:pt>
    <dgm:pt modelId="{9EE6531F-6C53-4D91-B14C-8FB0E50F975E}" type="pres">
      <dgm:prSet presAssocID="{8DB288B3-C771-4AEF-843C-F93372483D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829331-D248-47FE-8C37-CD7820F68A6E}" type="pres">
      <dgm:prSet presAssocID="{BA77965F-F444-4B3F-86BA-528431C78658}" presName="spacer" presStyleCnt="0"/>
      <dgm:spPr/>
    </dgm:pt>
    <dgm:pt modelId="{7D314909-BE6B-4CF0-8ABA-189C3FA742A5}" type="pres">
      <dgm:prSet presAssocID="{D7B65815-3631-4A76-9CE5-8165488991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6D875A-9441-49D0-9F6D-F6F3C386AEF1}" type="pres">
      <dgm:prSet presAssocID="{991099BC-17D1-4AC6-AFA1-17C1707CDAF5}" presName="spacer" presStyleCnt="0"/>
      <dgm:spPr/>
    </dgm:pt>
    <dgm:pt modelId="{0D166D90-5260-442D-99BD-D159554C3095}" type="pres">
      <dgm:prSet presAssocID="{F9B523E4-2E1F-418D-8821-D8D3EDB9E6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400CEE-4064-40DA-ABA4-CA97EFE867B0}" type="pres">
      <dgm:prSet presAssocID="{E464B631-7CE5-4A7D-8DF7-C78F6D3C7D57}" presName="spacer" presStyleCnt="0"/>
      <dgm:spPr/>
    </dgm:pt>
    <dgm:pt modelId="{0ED40971-3EB7-4C59-806C-F2891A1BAC5D}" type="pres">
      <dgm:prSet presAssocID="{A84460DC-B258-49BE-8156-A69D173B4CB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17BD34-CE7B-474D-8EC0-D270171B9E69}" type="presOf" srcId="{A84460DC-B258-49BE-8156-A69D173B4CBE}" destId="{0ED40971-3EB7-4C59-806C-F2891A1BAC5D}" srcOrd="0" destOrd="0" presId="urn:microsoft.com/office/officeart/2005/8/layout/vList2"/>
    <dgm:cxn modelId="{E1454962-4730-4AFE-B097-72AD9BE9C651}" srcId="{231A3AA8-D1FA-4C0B-AD8B-8E6C315AD780}" destId="{D7B65815-3631-4A76-9CE5-816548899146}" srcOrd="1" destOrd="0" parTransId="{A6AD8D1B-204B-414A-895E-626C834FFA06}" sibTransId="{991099BC-17D1-4AC6-AFA1-17C1707CDAF5}"/>
    <dgm:cxn modelId="{9E126258-655F-4A00-A908-26345586E72A}" type="presOf" srcId="{F9B523E4-2E1F-418D-8821-D8D3EDB9E6FD}" destId="{0D166D90-5260-442D-99BD-D159554C3095}" srcOrd="0" destOrd="0" presId="urn:microsoft.com/office/officeart/2005/8/layout/vList2"/>
    <dgm:cxn modelId="{F03BEDA4-3966-4DF1-BE41-DDE502B49B28}" type="presOf" srcId="{8DB288B3-C771-4AEF-843C-F93372483D64}" destId="{9EE6531F-6C53-4D91-B14C-8FB0E50F975E}" srcOrd="0" destOrd="0" presId="urn:microsoft.com/office/officeart/2005/8/layout/vList2"/>
    <dgm:cxn modelId="{402EF9B4-BB6C-4C23-867F-8852DC0ADCE3}" srcId="{231A3AA8-D1FA-4C0B-AD8B-8E6C315AD780}" destId="{A84460DC-B258-49BE-8156-A69D173B4CBE}" srcOrd="3" destOrd="0" parTransId="{412A2C75-F059-4683-A02D-6C42693722DC}" sibTransId="{B2A90FCC-3AB2-40DD-B0ED-09A4304A2820}"/>
    <dgm:cxn modelId="{70095FB8-5AF6-4CAB-9AFF-737815EA622B}" type="presOf" srcId="{231A3AA8-D1FA-4C0B-AD8B-8E6C315AD780}" destId="{A7D6E68A-9233-49F6-8009-E4BEC34C45C5}" srcOrd="0" destOrd="0" presId="urn:microsoft.com/office/officeart/2005/8/layout/vList2"/>
    <dgm:cxn modelId="{925F24C0-7C75-406D-A00F-85EA1B3331F4}" srcId="{231A3AA8-D1FA-4C0B-AD8B-8E6C315AD780}" destId="{8DB288B3-C771-4AEF-843C-F93372483D64}" srcOrd="0" destOrd="0" parTransId="{D8819E32-8300-4C1C-AFEA-C937DCEE2C99}" sibTransId="{BA77965F-F444-4B3F-86BA-528431C78658}"/>
    <dgm:cxn modelId="{65BE1BD0-AE33-44E9-B289-F5FB070BD0AB}" srcId="{231A3AA8-D1FA-4C0B-AD8B-8E6C315AD780}" destId="{F9B523E4-2E1F-418D-8821-D8D3EDB9E6FD}" srcOrd="2" destOrd="0" parTransId="{EE5B10C7-CBBB-4267-8796-8A8E6805C9BA}" sibTransId="{E464B631-7CE5-4A7D-8DF7-C78F6D3C7D57}"/>
    <dgm:cxn modelId="{6E1C8EEB-1F0D-469E-A1A1-491239E5A159}" type="presOf" srcId="{D7B65815-3631-4A76-9CE5-816548899146}" destId="{7D314909-BE6B-4CF0-8ABA-189C3FA742A5}" srcOrd="0" destOrd="0" presId="urn:microsoft.com/office/officeart/2005/8/layout/vList2"/>
    <dgm:cxn modelId="{F070E734-8798-47FD-AC4C-F44AE4026F47}" type="presParOf" srcId="{A7D6E68A-9233-49F6-8009-E4BEC34C45C5}" destId="{9EE6531F-6C53-4D91-B14C-8FB0E50F975E}" srcOrd="0" destOrd="0" presId="urn:microsoft.com/office/officeart/2005/8/layout/vList2"/>
    <dgm:cxn modelId="{F138EF38-B0F8-459C-934E-FB020CF2F27E}" type="presParOf" srcId="{A7D6E68A-9233-49F6-8009-E4BEC34C45C5}" destId="{2F829331-D248-47FE-8C37-CD7820F68A6E}" srcOrd="1" destOrd="0" presId="urn:microsoft.com/office/officeart/2005/8/layout/vList2"/>
    <dgm:cxn modelId="{4B5ADFCA-B559-4ED8-AAC2-607391804E9C}" type="presParOf" srcId="{A7D6E68A-9233-49F6-8009-E4BEC34C45C5}" destId="{7D314909-BE6B-4CF0-8ABA-189C3FA742A5}" srcOrd="2" destOrd="0" presId="urn:microsoft.com/office/officeart/2005/8/layout/vList2"/>
    <dgm:cxn modelId="{2DAE6ED6-EF62-4D92-AADC-B07F1EBFD94C}" type="presParOf" srcId="{A7D6E68A-9233-49F6-8009-E4BEC34C45C5}" destId="{B66D875A-9441-49D0-9F6D-F6F3C386AEF1}" srcOrd="3" destOrd="0" presId="urn:microsoft.com/office/officeart/2005/8/layout/vList2"/>
    <dgm:cxn modelId="{330F77D2-5B7C-4C1C-898D-358709FA89E2}" type="presParOf" srcId="{A7D6E68A-9233-49F6-8009-E4BEC34C45C5}" destId="{0D166D90-5260-442D-99BD-D159554C3095}" srcOrd="4" destOrd="0" presId="urn:microsoft.com/office/officeart/2005/8/layout/vList2"/>
    <dgm:cxn modelId="{D1859FFE-69FF-489B-85DB-A45C447B82B9}" type="presParOf" srcId="{A7D6E68A-9233-49F6-8009-E4BEC34C45C5}" destId="{0E400CEE-4064-40DA-ABA4-CA97EFE867B0}" srcOrd="5" destOrd="0" presId="urn:microsoft.com/office/officeart/2005/8/layout/vList2"/>
    <dgm:cxn modelId="{2E4A0DE9-F6B9-4157-9019-3B7F30198ED7}" type="presParOf" srcId="{A7D6E68A-9233-49F6-8009-E4BEC34C45C5}" destId="{0ED40971-3EB7-4C59-806C-F2891A1BAC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B6397D-726E-4CFC-ACCF-08A46028B9C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1723EE-1363-44B2-BB14-06BD0A0B9DCB}">
      <dgm:prSet/>
      <dgm:spPr/>
      <dgm:t>
        <a:bodyPr/>
        <a:lstStyle/>
        <a:p>
          <a:r>
            <a:rPr lang="en-US" b="1"/>
            <a:t>Odporność przeciw COVID-19 nie pojawia się natychmiast po zaszczepieniu</a:t>
          </a:r>
          <a:endParaRPr lang="en-US"/>
        </a:p>
      </dgm:t>
    </dgm:pt>
    <dgm:pt modelId="{627B9B53-5BBA-4427-A197-E5905EF73251}" type="parTrans" cxnId="{9AE65522-32F3-42E0-9972-DAADE91EB0D2}">
      <dgm:prSet/>
      <dgm:spPr/>
      <dgm:t>
        <a:bodyPr/>
        <a:lstStyle/>
        <a:p>
          <a:endParaRPr lang="en-US"/>
        </a:p>
      </dgm:t>
    </dgm:pt>
    <dgm:pt modelId="{B00FB239-B063-43C2-B6D0-56F5900B679D}" type="sibTrans" cxnId="{9AE65522-32F3-42E0-9972-DAADE91EB0D2}">
      <dgm:prSet/>
      <dgm:spPr/>
      <dgm:t>
        <a:bodyPr/>
        <a:lstStyle/>
        <a:p>
          <a:endParaRPr lang="en-US"/>
        </a:p>
      </dgm:t>
    </dgm:pt>
    <dgm:pt modelId="{8C19F4CA-A14C-4870-AD7E-A5D9CB0CB155}">
      <dgm:prSet/>
      <dgm:spPr/>
      <dgm:t>
        <a:bodyPr/>
        <a:lstStyle/>
        <a:p>
          <a:r>
            <a:rPr lang="en-US" b="1"/>
            <a:t>Minimalny czas potrzebny do uzyskania pełnej odporności po drugiej dawce wynosi: dla szczepionki Pfizer - 7 dni, Moderny - 28 dni, AstraZeneki - 15 dni</a:t>
          </a:r>
          <a:endParaRPr lang="en-US"/>
        </a:p>
      </dgm:t>
    </dgm:pt>
    <dgm:pt modelId="{61001C57-EE29-4E33-A7F5-4CC9D7ABFE77}" type="parTrans" cxnId="{46BAA6B2-5D70-420A-A8D2-19804B6A7397}">
      <dgm:prSet/>
      <dgm:spPr/>
      <dgm:t>
        <a:bodyPr/>
        <a:lstStyle/>
        <a:p>
          <a:endParaRPr lang="en-US"/>
        </a:p>
      </dgm:t>
    </dgm:pt>
    <dgm:pt modelId="{BA320180-F4F0-476C-BE8D-0F4DBBCA8C6D}" type="sibTrans" cxnId="{46BAA6B2-5D70-420A-A8D2-19804B6A7397}">
      <dgm:prSet/>
      <dgm:spPr/>
      <dgm:t>
        <a:bodyPr/>
        <a:lstStyle/>
        <a:p>
          <a:endParaRPr lang="en-US"/>
        </a:p>
      </dgm:t>
    </dgm:pt>
    <dgm:pt modelId="{974E89FA-C0EC-4A19-9BBC-D0D20532364A}">
      <dgm:prSet/>
      <dgm:spPr/>
      <dgm:t>
        <a:bodyPr/>
        <a:lstStyle/>
        <a:p>
          <a:r>
            <a:rPr lang="en-US" b="1"/>
            <a:t>W przypadku jednodawkowej szczepionki przeciw COVID-19 Johnson&amp;Johnson pełna odporność pojawia się 28 dni po zaszczepieniu. Początek ochrony obserwowano w 14. dniu.</a:t>
          </a:r>
          <a:endParaRPr lang="en-US"/>
        </a:p>
      </dgm:t>
    </dgm:pt>
    <dgm:pt modelId="{5477B33E-DACB-4E53-83A0-22250C241FF1}" type="parTrans" cxnId="{D79C04E7-E498-4894-81C3-59CB1BB875C6}">
      <dgm:prSet/>
      <dgm:spPr/>
      <dgm:t>
        <a:bodyPr/>
        <a:lstStyle/>
        <a:p>
          <a:endParaRPr lang="en-US"/>
        </a:p>
      </dgm:t>
    </dgm:pt>
    <dgm:pt modelId="{D0DDF25B-25A0-48E6-A19B-AD7D7EB736AE}" type="sibTrans" cxnId="{D79C04E7-E498-4894-81C3-59CB1BB875C6}">
      <dgm:prSet/>
      <dgm:spPr/>
      <dgm:t>
        <a:bodyPr/>
        <a:lstStyle/>
        <a:p>
          <a:endParaRPr lang="en-US"/>
        </a:p>
      </dgm:t>
    </dgm:pt>
    <dgm:pt modelId="{63617EC7-9B95-446E-B495-0A743EC936C8}">
      <dgm:prSet/>
      <dgm:spPr/>
      <dgm:t>
        <a:bodyPr/>
        <a:lstStyle/>
        <a:p>
          <a:r>
            <a:rPr lang="en-US" b="1"/>
            <a:t>CDC: jeśli nie przyjąłeś drugiej dawki, nie jesteś w pełni chroniony. Podejmuj wszystkie kroki zapobiegawcze, aż do pełnego wyszczepienia</a:t>
          </a:r>
          <a:endParaRPr lang="en-US"/>
        </a:p>
      </dgm:t>
    </dgm:pt>
    <dgm:pt modelId="{AA37B3A8-AC8B-4288-94D9-25FFC822FBD0}" type="parTrans" cxnId="{13818E24-39D7-42B3-9BD0-8D9B69748426}">
      <dgm:prSet/>
      <dgm:spPr/>
      <dgm:t>
        <a:bodyPr/>
        <a:lstStyle/>
        <a:p>
          <a:endParaRPr lang="en-US"/>
        </a:p>
      </dgm:t>
    </dgm:pt>
    <dgm:pt modelId="{132995EE-BB63-4786-9F70-D132DE44E970}" type="sibTrans" cxnId="{13818E24-39D7-42B3-9BD0-8D9B69748426}">
      <dgm:prSet/>
      <dgm:spPr/>
      <dgm:t>
        <a:bodyPr/>
        <a:lstStyle/>
        <a:p>
          <a:endParaRPr lang="en-US"/>
        </a:p>
      </dgm:t>
    </dgm:pt>
    <dgm:pt modelId="{694203BB-5210-490D-AA31-537FEB6C4C4F}" type="pres">
      <dgm:prSet presAssocID="{1FB6397D-726E-4CFC-ACCF-08A46028B9C1}" presName="linear" presStyleCnt="0">
        <dgm:presLayoutVars>
          <dgm:animLvl val="lvl"/>
          <dgm:resizeHandles val="exact"/>
        </dgm:presLayoutVars>
      </dgm:prSet>
      <dgm:spPr/>
    </dgm:pt>
    <dgm:pt modelId="{D0194555-C5B1-4816-8947-6604F71F40AC}" type="pres">
      <dgm:prSet presAssocID="{851723EE-1363-44B2-BB14-06BD0A0B9D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0D9FF6-E50A-4EF0-8433-5B2C82CEF0AE}" type="pres">
      <dgm:prSet presAssocID="{B00FB239-B063-43C2-B6D0-56F5900B679D}" presName="spacer" presStyleCnt="0"/>
      <dgm:spPr/>
    </dgm:pt>
    <dgm:pt modelId="{28D04F9D-B565-49E1-9AB0-33F3E8FBDB51}" type="pres">
      <dgm:prSet presAssocID="{8C19F4CA-A14C-4870-AD7E-A5D9CB0CB1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A7C9B4-4026-479A-BEC0-DB071D44C561}" type="pres">
      <dgm:prSet presAssocID="{BA320180-F4F0-476C-BE8D-0F4DBBCA8C6D}" presName="spacer" presStyleCnt="0"/>
      <dgm:spPr/>
    </dgm:pt>
    <dgm:pt modelId="{71F9FAE1-0D6A-4886-8708-E562D6121443}" type="pres">
      <dgm:prSet presAssocID="{974E89FA-C0EC-4A19-9BBC-D0D2053236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D76E05-AC59-48D7-AE33-76D34ED62C39}" type="pres">
      <dgm:prSet presAssocID="{D0DDF25B-25A0-48E6-A19B-AD7D7EB736AE}" presName="spacer" presStyleCnt="0"/>
      <dgm:spPr/>
    </dgm:pt>
    <dgm:pt modelId="{54A520FC-35E2-4B3D-9E1F-D763CAC73AEC}" type="pres">
      <dgm:prSet presAssocID="{63617EC7-9B95-446E-B495-0A743EC936C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E65522-32F3-42E0-9972-DAADE91EB0D2}" srcId="{1FB6397D-726E-4CFC-ACCF-08A46028B9C1}" destId="{851723EE-1363-44B2-BB14-06BD0A0B9DCB}" srcOrd="0" destOrd="0" parTransId="{627B9B53-5BBA-4427-A197-E5905EF73251}" sibTransId="{B00FB239-B063-43C2-B6D0-56F5900B679D}"/>
    <dgm:cxn modelId="{13818E24-39D7-42B3-9BD0-8D9B69748426}" srcId="{1FB6397D-726E-4CFC-ACCF-08A46028B9C1}" destId="{63617EC7-9B95-446E-B495-0A743EC936C8}" srcOrd="3" destOrd="0" parTransId="{AA37B3A8-AC8B-4288-94D9-25FFC822FBD0}" sibTransId="{132995EE-BB63-4786-9F70-D132DE44E970}"/>
    <dgm:cxn modelId="{FE72AE7E-E905-4CE6-AA37-08F2691A0655}" type="presOf" srcId="{63617EC7-9B95-446E-B495-0A743EC936C8}" destId="{54A520FC-35E2-4B3D-9E1F-D763CAC73AEC}" srcOrd="0" destOrd="0" presId="urn:microsoft.com/office/officeart/2005/8/layout/vList2"/>
    <dgm:cxn modelId="{EF12D295-AB6F-4334-B08C-A3B493496D47}" type="presOf" srcId="{851723EE-1363-44B2-BB14-06BD0A0B9DCB}" destId="{D0194555-C5B1-4816-8947-6604F71F40AC}" srcOrd="0" destOrd="0" presId="urn:microsoft.com/office/officeart/2005/8/layout/vList2"/>
    <dgm:cxn modelId="{DC0B31A6-1BE5-4435-9259-8D9E9DDD31F1}" type="presOf" srcId="{974E89FA-C0EC-4A19-9BBC-D0D20532364A}" destId="{71F9FAE1-0D6A-4886-8708-E562D6121443}" srcOrd="0" destOrd="0" presId="urn:microsoft.com/office/officeart/2005/8/layout/vList2"/>
    <dgm:cxn modelId="{6BA9CDAE-6C1D-426B-BAA2-9CBC94D9D414}" type="presOf" srcId="{1FB6397D-726E-4CFC-ACCF-08A46028B9C1}" destId="{694203BB-5210-490D-AA31-537FEB6C4C4F}" srcOrd="0" destOrd="0" presId="urn:microsoft.com/office/officeart/2005/8/layout/vList2"/>
    <dgm:cxn modelId="{46BAA6B2-5D70-420A-A8D2-19804B6A7397}" srcId="{1FB6397D-726E-4CFC-ACCF-08A46028B9C1}" destId="{8C19F4CA-A14C-4870-AD7E-A5D9CB0CB155}" srcOrd="1" destOrd="0" parTransId="{61001C57-EE29-4E33-A7F5-4CC9D7ABFE77}" sibTransId="{BA320180-F4F0-476C-BE8D-0F4DBBCA8C6D}"/>
    <dgm:cxn modelId="{D79C04E7-E498-4894-81C3-59CB1BB875C6}" srcId="{1FB6397D-726E-4CFC-ACCF-08A46028B9C1}" destId="{974E89FA-C0EC-4A19-9BBC-D0D20532364A}" srcOrd="2" destOrd="0" parTransId="{5477B33E-DACB-4E53-83A0-22250C241FF1}" sibTransId="{D0DDF25B-25A0-48E6-A19B-AD7D7EB736AE}"/>
    <dgm:cxn modelId="{BBC063F3-5C6B-4FBD-BECA-54B4F49F6213}" type="presOf" srcId="{8C19F4CA-A14C-4870-AD7E-A5D9CB0CB155}" destId="{28D04F9D-B565-49E1-9AB0-33F3E8FBDB51}" srcOrd="0" destOrd="0" presId="urn:microsoft.com/office/officeart/2005/8/layout/vList2"/>
    <dgm:cxn modelId="{A4EB62E5-2B80-4C04-85B7-BA1CD723FEAD}" type="presParOf" srcId="{694203BB-5210-490D-AA31-537FEB6C4C4F}" destId="{D0194555-C5B1-4816-8947-6604F71F40AC}" srcOrd="0" destOrd="0" presId="urn:microsoft.com/office/officeart/2005/8/layout/vList2"/>
    <dgm:cxn modelId="{1F4A866B-9EB4-4966-ADC2-E458D7C5561A}" type="presParOf" srcId="{694203BB-5210-490D-AA31-537FEB6C4C4F}" destId="{A70D9FF6-E50A-4EF0-8433-5B2C82CEF0AE}" srcOrd="1" destOrd="0" presId="urn:microsoft.com/office/officeart/2005/8/layout/vList2"/>
    <dgm:cxn modelId="{44F3E0DD-7D40-47EC-BD9E-FEC3B78EE027}" type="presParOf" srcId="{694203BB-5210-490D-AA31-537FEB6C4C4F}" destId="{28D04F9D-B565-49E1-9AB0-33F3E8FBDB51}" srcOrd="2" destOrd="0" presId="urn:microsoft.com/office/officeart/2005/8/layout/vList2"/>
    <dgm:cxn modelId="{91C50DE9-0383-48E4-9662-086607CD5513}" type="presParOf" srcId="{694203BB-5210-490D-AA31-537FEB6C4C4F}" destId="{F2A7C9B4-4026-479A-BEC0-DB071D44C561}" srcOrd="3" destOrd="0" presId="urn:microsoft.com/office/officeart/2005/8/layout/vList2"/>
    <dgm:cxn modelId="{69409F08-5B7C-4784-BC7F-1307E5514509}" type="presParOf" srcId="{694203BB-5210-490D-AA31-537FEB6C4C4F}" destId="{71F9FAE1-0D6A-4886-8708-E562D6121443}" srcOrd="4" destOrd="0" presId="urn:microsoft.com/office/officeart/2005/8/layout/vList2"/>
    <dgm:cxn modelId="{3D620594-5AE6-4E1B-8BAD-AD61AEC05ADC}" type="presParOf" srcId="{694203BB-5210-490D-AA31-537FEB6C4C4F}" destId="{DED76E05-AC59-48D7-AE33-76D34ED62C39}" srcOrd="5" destOrd="0" presId="urn:microsoft.com/office/officeart/2005/8/layout/vList2"/>
    <dgm:cxn modelId="{C8FE3949-F3F9-4B83-9E03-EB87EC7F3F8C}" type="presParOf" srcId="{694203BB-5210-490D-AA31-537FEB6C4C4F}" destId="{54A520FC-35E2-4B3D-9E1F-D763CAC73A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A40107-6424-45A0-BF8E-4890CB59DEA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D50CFC-679F-4678-A131-5074E6F61141}">
      <dgm:prSet/>
      <dgm:spPr/>
      <dgm:t>
        <a:bodyPr/>
        <a:lstStyle/>
        <a:p>
          <a:r>
            <a:rPr lang="en-US"/>
            <a:t>Brytyjski wariant Koronawirusa</a:t>
          </a:r>
        </a:p>
      </dgm:t>
    </dgm:pt>
    <dgm:pt modelId="{F4CE201E-C419-4AF4-B93B-F9D970D1A4CD}" type="parTrans" cxnId="{21A4F228-3C4B-435E-90FC-05FA689D7AE8}">
      <dgm:prSet/>
      <dgm:spPr/>
      <dgm:t>
        <a:bodyPr/>
        <a:lstStyle/>
        <a:p>
          <a:endParaRPr lang="en-US"/>
        </a:p>
      </dgm:t>
    </dgm:pt>
    <dgm:pt modelId="{E4BBBE0F-45F2-4BC5-9F3E-B1B0EEF198F8}" type="sibTrans" cxnId="{21A4F228-3C4B-435E-90FC-05FA689D7AE8}">
      <dgm:prSet/>
      <dgm:spPr/>
      <dgm:t>
        <a:bodyPr/>
        <a:lstStyle/>
        <a:p>
          <a:endParaRPr lang="en-US"/>
        </a:p>
      </dgm:t>
    </dgm:pt>
    <dgm:pt modelId="{87EABCD0-1BF2-4CB6-AE8A-67E235F6B8C1}">
      <dgm:prSet/>
      <dgm:spPr/>
      <dgm:t>
        <a:bodyPr/>
        <a:lstStyle/>
        <a:p>
          <a:r>
            <a:rPr lang="en-US"/>
            <a:t>Południowoafrykański wariant Koronawirusa</a:t>
          </a:r>
        </a:p>
      </dgm:t>
    </dgm:pt>
    <dgm:pt modelId="{4E4511B5-2AA3-4918-BA6B-4CC781937C7E}" type="parTrans" cxnId="{6093E23D-506D-4632-8464-756DD5976D52}">
      <dgm:prSet/>
      <dgm:spPr/>
      <dgm:t>
        <a:bodyPr/>
        <a:lstStyle/>
        <a:p>
          <a:endParaRPr lang="en-US"/>
        </a:p>
      </dgm:t>
    </dgm:pt>
    <dgm:pt modelId="{16700FDC-50FF-4835-BD0C-79B6C7E59DFA}" type="sibTrans" cxnId="{6093E23D-506D-4632-8464-756DD5976D52}">
      <dgm:prSet/>
      <dgm:spPr/>
      <dgm:t>
        <a:bodyPr/>
        <a:lstStyle/>
        <a:p>
          <a:endParaRPr lang="en-US"/>
        </a:p>
      </dgm:t>
    </dgm:pt>
    <dgm:pt modelId="{6B9AA8BF-D7D1-4EB0-AEDC-3D21ADD8E915}">
      <dgm:prSet/>
      <dgm:spPr/>
      <dgm:t>
        <a:bodyPr/>
        <a:lstStyle/>
        <a:p>
          <a:r>
            <a:rPr lang="en-US"/>
            <a:t>Podlaski wariant koronawirusa</a:t>
          </a:r>
        </a:p>
      </dgm:t>
    </dgm:pt>
    <dgm:pt modelId="{34AD534A-98E3-46BB-B106-DD189C16BFAA}" type="parTrans" cxnId="{BBADBD0A-107A-4B72-B152-7AA934C34E89}">
      <dgm:prSet/>
      <dgm:spPr/>
      <dgm:t>
        <a:bodyPr/>
        <a:lstStyle/>
        <a:p>
          <a:endParaRPr lang="en-US"/>
        </a:p>
      </dgm:t>
    </dgm:pt>
    <dgm:pt modelId="{94EEC506-152B-4362-81F2-A79A5DC1F6E8}" type="sibTrans" cxnId="{BBADBD0A-107A-4B72-B152-7AA934C34E89}">
      <dgm:prSet/>
      <dgm:spPr/>
      <dgm:t>
        <a:bodyPr/>
        <a:lstStyle/>
        <a:p>
          <a:endParaRPr lang="en-US"/>
        </a:p>
      </dgm:t>
    </dgm:pt>
    <dgm:pt modelId="{FF756A40-8CAC-4B1F-8D44-E1B5FBA8FABE}">
      <dgm:prSet/>
      <dgm:spPr/>
      <dgm:t>
        <a:bodyPr/>
        <a:lstStyle/>
        <a:p>
          <a:r>
            <a:rPr lang="en-US"/>
            <a:t>Brazylijski wariant Koronawirusa</a:t>
          </a:r>
        </a:p>
      </dgm:t>
    </dgm:pt>
    <dgm:pt modelId="{2EF4CD0F-0FDC-476F-A7F5-7C3A466EA648}" type="parTrans" cxnId="{504B5914-D596-43FE-BA86-A79EC07D283D}">
      <dgm:prSet/>
      <dgm:spPr/>
      <dgm:t>
        <a:bodyPr/>
        <a:lstStyle/>
        <a:p>
          <a:endParaRPr lang="en-US"/>
        </a:p>
      </dgm:t>
    </dgm:pt>
    <dgm:pt modelId="{DFAF0B88-D41D-41F8-904D-8B7D3A2424F4}" type="sibTrans" cxnId="{504B5914-D596-43FE-BA86-A79EC07D283D}">
      <dgm:prSet/>
      <dgm:spPr/>
      <dgm:t>
        <a:bodyPr/>
        <a:lstStyle/>
        <a:p>
          <a:endParaRPr lang="en-US"/>
        </a:p>
      </dgm:t>
    </dgm:pt>
    <dgm:pt modelId="{86DEACAB-A43D-4918-AE62-56979AB52FB8}">
      <dgm:prSet/>
      <dgm:spPr/>
      <dgm:t>
        <a:bodyPr/>
        <a:lstStyle/>
        <a:p>
          <a:r>
            <a:rPr lang="en-US"/>
            <a:t>Czeski wariant Koronawirusa</a:t>
          </a:r>
        </a:p>
      </dgm:t>
    </dgm:pt>
    <dgm:pt modelId="{9E3878AD-3168-4DBF-B04B-96084A5E731F}" type="parTrans" cxnId="{8BA36214-2BF1-410D-815E-3D9F4C514701}">
      <dgm:prSet/>
      <dgm:spPr/>
      <dgm:t>
        <a:bodyPr/>
        <a:lstStyle/>
        <a:p>
          <a:endParaRPr lang="en-US"/>
        </a:p>
      </dgm:t>
    </dgm:pt>
    <dgm:pt modelId="{26E678AB-2B40-4FAD-B84D-3732752FD191}" type="sibTrans" cxnId="{8BA36214-2BF1-410D-815E-3D9F4C514701}">
      <dgm:prSet/>
      <dgm:spPr/>
      <dgm:t>
        <a:bodyPr/>
        <a:lstStyle/>
        <a:p>
          <a:endParaRPr lang="en-US"/>
        </a:p>
      </dgm:t>
    </dgm:pt>
    <dgm:pt modelId="{E0323631-741E-4C4B-9CC1-65ED2590ACA7}">
      <dgm:prSet/>
      <dgm:spPr/>
      <dgm:t>
        <a:bodyPr/>
        <a:lstStyle/>
        <a:p>
          <a:r>
            <a:rPr lang="en-US"/>
            <a:t>Nowoorleandzki wariant Koronawirusa</a:t>
          </a:r>
        </a:p>
      </dgm:t>
    </dgm:pt>
    <dgm:pt modelId="{E148B9D9-FAB3-4754-9A03-844FF0204F0C}" type="parTrans" cxnId="{8FF90953-EF6E-49C5-9045-9AA73A16FF6F}">
      <dgm:prSet/>
      <dgm:spPr/>
      <dgm:t>
        <a:bodyPr/>
        <a:lstStyle/>
        <a:p>
          <a:endParaRPr lang="en-US"/>
        </a:p>
      </dgm:t>
    </dgm:pt>
    <dgm:pt modelId="{696E0294-14E0-4549-BF36-58E1CA460162}" type="sibTrans" cxnId="{8FF90953-EF6E-49C5-9045-9AA73A16FF6F}">
      <dgm:prSet/>
      <dgm:spPr/>
      <dgm:t>
        <a:bodyPr/>
        <a:lstStyle/>
        <a:p>
          <a:endParaRPr lang="en-US"/>
        </a:p>
      </dgm:t>
    </dgm:pt>
    <dgm:pt modelId="{480F7C9F-1889-4566-B70D-0C7F42C5D24D}">
      <dgm:prSet/>
      <dgm:spPr/>
      <dgm:t>
        <a:bodyPr/>
        <a:lstStyle/>
        <a:p>
          <a:r>
            <a:rPr lang="en-US"/>
            <a:t>Duński wariant Koronawirusa</a:t>
          </a:r>
        </a:p>
      </dgm:t>
    </dgm:pt>
    <dgm:pt modelId="{33CE3F4E-DF7A-4ED4-BF6F-B3640A7C5404}" type="parTrans" cxnId="{3D294BE1-919D-424E-A106-041F0389C00F}">
      <dgm:prSet/>
      <dgm:spPr/>
      <dgm:t>
        <a:bodyPr/>
        <a:lstStyle/>
        <a:p>
          <a:endParaRPr lang="en-US"/>
        </a:p>
      </dgm:t>
    </dgm:pt>
    <dgm:pt modelId="{69A2DA90-15C9-43BD-9C83-51AFE7D20A8E}" type="sibTrans" cxnId="{3D294BE1-919D-424E-A106-041F0389C00F}">
      <dgm:prSet/>
      <dgm:spPr/>
      <dgm:t>
        <a:bodyPr/>
        <a:lstStyle/>
        <a:p>
          <a:endParaRPr lang="en-US"/>
        </a:p>
      </dgm:t>
    </dgm:pt>
    <dgm:pt modelId="{AAEAB54C-B425-440D-BD6A-7302C2A33DDB}">
      <dgm:prSet/>
      <dgm:spPr/>
      <dgm:t>
        <a:bodyPr/>
        <a:lstStyle/>
        <a:p>
          <a:r>
            <a:rPr lang="en-US"/>
            <a:t>Rosyjski wariant Koronawirusa</a:t>
          </a:r>
        </a:p>
      </dgm:t>
    </dgm:pt>
    <dgm:pt modelId="{DEFCEEB7-01F2-4BFD-8920-923ED7D7B35E}" type="parTrans" cxnId="{75D26950-F963-4207-9E34-1CCCAEE316C1}">
      <dgm:prSet/>
      <dgm:spPr/>
      <dgm:t>
        <a:bodyPr/>
        <a:lstStyle/>
        <a:p>
          <a:endParaRPr lang="en-US"/>
        </a:p>
      </dgm:t>
    </dgm:pt>
    <dgm:pt modelId="{22A1E731-A689-4F25-945F-C05E7648B5C1}" type="sibTrans" cxnId="{75D26950-F963-4207-9E34-1CCCAEE316C1}">
      <dgm:prSet/>
      <dgm:spPr/>
      <dgm:t>
        <a:bodyPr/>
        <a:lstStyle/>
        <a:p>
          <a:endParaRPr lang="en-US"/>
        </a:p>
      </dgm:t>
    </dgm:pt>
    <dgm:pt modelId="{56952D46-97FF-4C15-A41D-054B4AF2E647}" type="pres">
      <dgm:prSet presAssocID="{A2A40107-6424-45A0-BF8E-4890CB59DEAA}" presName="diagram" presStyleCnt="0">
        <dgm:presLayoutVars>
          <dgm:dir/>
          <dgm:resizeHandles val="exact"/>
        </dgm:presLayoutVars>
      </dgm:prSet>
      <dgm:spPr/>
    </dgm:pt>
    <dgm:pt modelId="{B4B61E0F-A928-467F-BEB8-2EC9304A152F}" type="pres">
      <dgm:prSet presAssocID="{98D50CFC-679F-4678-A131-5074E6F61141}" presName="node" presStyleLbl="node1" presStyleIdx="0" presStyleCnt="8">
        <dgm:presLayoutVars>
          <dgm:bulletEnabled val="1"/>
        </dgm:presLayoutVars>
      </dgm:prSet>
      <dgm:spPr/>
    </dgm:pt>
    <dgm:pt modelId="{D9747D7C-EBE3-4832-98A1-BEF94B4E2BC1}" type="pres">
      <dgm:prSet presAssocID="{E4BBBE0F-45F2-4BC5-9F3E-B1B0EEF198F8}" presName="sibTrans" presStyleCnt="0"/>
      <dgm:spPr/>
    </dgm:pt>
    <dgm:pt modelId="{DB25BEE0-32E8-4527-91A1-EAD621BFC1E5}" type="pres">
      <dgm:prSet presAssocID="{87EABCD0-1BF2-4CB6-AE8A-67E235F6B8C1}" presName="node" presStyleLbl="node1" presStyleIdx="1" presStyleCnt="8">
        <dgm:presLayoutVars>
          <dgm:bulletEnabled val="1"/>
        </dgm:presLayoutVars>
      </dgm:prSet>
      <dgm:spPr/>
    </dgm:pt>
    <dgm:pt modelId="{9260B452-6F0C-432F-A3EB-F264A21DF610}" type="pres">
      <dgm:prSet presAssocID="{16700FDC-50FF-4835-BD0C-79B6C7E59DFA}" presName="sibTrans" presStyleCnt="0"/>
      <dgm:spPr/>
    </dgm:pt>
    <dgm:pt modelId="{D4A6934D-AE0E-4E6D-91DF-D4D329E1D670}" type="pres">
      <dgm:prSet presAssocID="{6B9AA8BF-D7D1-4EB0-AEDC-3D21ADD8E915}" presName="node" presStyleLbl="node1" presStyleIdx="2" presStyleCnt="8">
        <dgm:presLayoutVars>
          <dgm:bulletEnabled val="1"/>
        </dgm:presLayoutVars>
      </dgm:prSet>
      <dgm:spPr/>
    </dgm:pt>
    <dgm:pt modelId="{B1ED70A2-3BF7-41A1-88A1-E9192FD9A5CC}" type="pres">
      <dgm:prSet presAssocID="{94EEC506-152B-4362-81F2-A79A5DC1F6E8}" presName="sibTrans" presStyleCnt="0"/>
      <dgm:spPr/>
    </dgm:pt>
    <dgm:pt modelId="{4575BF5C-ECD0-4550-AF17-9A183AE4C730}" type="pres">
      <dgm:prSet presAssocID="{FF756A40-8CAC-4B1F-8D44-E1B5FBA8FABE}" presName="node" presStyleLbl="node1" presStyleIdx="3" presStyleCnt="8">
        <dgm:presLayoutVars>
          <dgm:bulletEnabled val="1"/>
        </dgm:presLayoutVars>
      </dgm:prSet>
      <dgm:spPr/>
    </dgm:pt>
    <dgm:pt modelId="{0FD65214-1230-4B60-8215-EA21BEE5EE94}" type="pres">
      <dgm:prSet presAssocID="{DFAF0B88-D41D-41F8-904D-8B7D3A2424F4}" presName="sibTrans" presStyleCnt="0"/>
      <dgm:spPr/>
    </dgm:pt>
    <dgm:pt modelId="{6AFCF04A-2820-4A5C-A233-C35CD6C79A7D}" type="pres">
      <dgm:prSet presAssocID="{86DEACAB-A43D-4918-AE62-56979AB52FB8}" presName="node" presStyleLbl="node1" presStyleIdx="4" presStyleCnt="8">
        <dgm:presLayoutVars>
          <dgm:bulletEnabled val="1"/>
        </dgm:presLayoutVars>
      </dgm:prSet>
      <dgm:spPr/>
    </dgm:pt>
    <dgm:pt modelId="{3408614A-D425-4478-9E44-49FF96FB61BC}" type="pres">
      <dgm:prSet presAssocID="{26E678AB-2B40-4FAD-B84D-3732752FD191}" presName="sibTrans" presStyleCnt="0"/>
      <dgm:spPr/>
    </dgm:pt>
    <dgm:pt modelId="{8DC4F095-4400-4323-AAB1-BC76467143F4}" type="pres">
      <dgm:prSet presAssocID="{E0323631-741E-4C4B-9CC1-65ED2590ACA7}" presName="node" presStyleLbl="node1" presStyleIdx="5" presStyleCnt="8">
        <dgm:presLayoutVars>
          <dgm:bulletEnabled val="1"/>
        </dgm:presLayoutVars>
      </dgm:prSet>
      <dgm:spPr/>
    </dgm:pt>
    <dgm:pt modelId="{102D094D-5589-4B02-9A95-994F222BFAE5}" type="pres">
      <dgm:prSet presAssocID="{696E0294-14E0-4549-BF36-58E1CA460162}" presName="sibTrans" presStyleCnt="0"/>
      <dgm:spPr/>
    </dgm:pt>
    <dgm:pt modelId="{892E8302-CCE1-4314-8842-260C810690BD}" type="pres">
      <dgm:prSet presAssocID="{480F7C9F-1889-4566-B70D-0C7F42C5D24D}" presName="node" presStyleLbl="node1" presStyleIdx="6" presStyleCnt="8">
        <dgm:presLayoutVars>
          <dgm:bulletEnabled val="1"/>
        </dgm:presLayoutVars>
      </dgm:prSet>
      <dgm:spPr/>
    </dgm:pt>
    <dgm:pt modelId="{E4141237-95F0-467F-9BD8-02167F972578}" type="pres">
      <dgm:prSet presAssocID="{69A2DA90-15C9-43BD-9C83-51AFE7D20A8E}" presName="sibTrans" presStyleCnt="0"/>
      <dgm:spPr/>
    </dgm:pt>
    <dgm:pt modelId="{2B1D8C6E-27B4-447E-AF58-9E5101F71A7E}" type="pres">
      <dgm:prSet presAssocID="{AAEAB54C-B425-440D-BD6A-7302C2A33DDB}" presName="node" presStyleLbl="node1" presStyleIdx="7" presStyleCnt="8">
        <dgm:presLayoutVars>
          <dgm:bulletEnabled val="1"/>
        </dgm:presLayoutVars>
      </dgm:prSet>
      <dgm:spPr/>
    </dgm:pt>
  </dgm:ptLst>
  <dgm:cxnLst>
    <dgm:cxn modelId="{BBADBD0A-107A-4B72-B152-7AA934C34E89}" srcId="{A2A40107-6424-45A0-BF8E-4890CB59DEAA}" destId="{6B9AA8BF-D7D1-4EB0-AEDC-3D21ADD8E915}" srcOrd="2" destOrd="0" parTransId="{34AD534A-98E3-46BB-B106-DD189C16BFAA}" sibTransId="{94EEC506-152B-4362-81F2-A79A5DC1F6E8}"/>
    <dgm:cxn modelId="{8BA36214-2BF1-410D-815E-3D9F4C514701}" srcId="{A2A40107-6424-45A0-BF8E-4890CB59DEAA}" destId="{86DEACAB-A43D-4918-AE62-56979AB52FB8}" srcOrd="4" destOrd="0" parTransId="{9E3878AD-3168-4DBF-B04B-96084A5E731F}" sibTransId="{26E678AB-2B40-4FAD-B84D-3732752FD191}"/>
    <dgm:cxn modelId="{504B5914-D596-43FE-BA86-A79EC07D283D}" srcId="{A2A40107-6424-45A0-BF8E-4890CB59DEAA}" destId="{FF756A40-8CAC-4B1F-8D44-E1B5FBA8FABE}" srcOrd="3" destOrd="0" parTransId="{2EF4CD0F-0FDC-476F-A7F5-7C3A466EA648}" sibTransId="{DFAF0B88-D41D-41F8-904D-8B7D3A2424F4}"/>
    <dgm:cxn modelId="{08FC7C14-5CDB-46F7-9AD7-892E8CF0B284}" type="presOf" srcId="{FF756A40-8CAC-4B1F-8D44-E1B5FBA8FABE}" destId="{4575BF5C-ECD0-4550-AF17-9A183AE4C730}" srcOrd="0" destOrd="0" presId="urn:microsoft.com/office/officeart/2005/8/layout/default"/>
    <dgm:cxn modelId="{B85A8721-133F-4959-9EE3-B65A4FEF8AF8}" type="presOf" srcId="{6B9AA8BF-D7D1-4EB0-AEDC-3D21ADD8E915}" destId="{D4A6934D-AE0E-4E6D-91DF-D4D329E1D670}" srcOrd="0" destOrd="0" presId="urn:microsoft.com/office/officeart/2005/8/layout/default"/>
    <dgm:cxn modelId="{21A4F228-3C4B-435E-90FC-05FA689D7AE8}" srcId="{A2A40107-6424-45A0-BF8E-4890CB59DEAA}" destId="{98D50CFC-679F-4678-A131-5074E6F61141}" srcOrd="0" destOrd="0" parTransId="{F4CE201E-C419-4AF4-B93B-F9D970D1A4CD}" sibTransId="{E4BBBE0F-45F2-4BC5-9F3E-B1B0EEF198F8}"/>
    <dgm:cxn modelId="{9C0D162F-F8FE-469D-97F1-B569285564A7}" type="presOf" srcId="{87EABCD0-1BF2-4CB6-AE8A-67E235F6B8C1}" destId="{DB25BEE0-32E8-4527-91A1-EAD621BFC1E5}" srcOrd="0" destOrd="0" presId="urn:microsoft.com/office/officeart/2005/8/layout/default"/>
    <dgm:cxn modelId="{6093E23D-506D-4632-8464-756DD5976D52}" srcId="{A2A40107-6424-45A0-BF8E-4890CB59DEAA}" destId="{87EABCD0-1BF2-4CB6-AE8A-67E235F6B8C1}" srcOrd="1" destOrd="0" parTransId="{4E4511B5-2AA3-4918-BA6B-4CC781937C7E}" sibTransId="{16700FDC-50FF-4835-BD0C-79B6C7E59DFA}"/>
    <dgm:cxn modelId="{75D26950-F963-4207-9E34-1CCCAEE316C1}" srcId="{A2A40107-6424-45A0-BF8E-4890CB59DEAA}" destId="{AAEAB54C-B425-440D-BD6A-7302C2A33DDB}" srcOrd="7" destOrd="0" parTransId="{DEFCEEB7-01F2-4BFD-8920-923ED7D7B35E}" sibTransId="{22A1E731-A689-4F25-945F-C05E7648B5C1}"/>
    <dgm:cxn modelId="{E21DD771-5EFA-4024-A809-D464AE7506DA}" type="presOf" srcId="{86DEACAB-A43D-4918-AE62-56979AB52FB8}" destId="{6AFCF04A-2820-4A5C-A233-C35CD6C79A7D}" srcOrd="0" destOrd="0" presId="urn:microsoft.com/office/officeart/2005/8/layout/default"/>
    <dgm:cxn modelId="{8FF90953-EF6E-49C5-9045-9AA73A16FF6F}" srcId="{A2A40107-6424-45A0-BF8E-4890CB59DEAA}" destId="{E0323631-741E-4C4B-9CC1-65ED2590ACA7}" srcOrd="5" destOrd="0" parTransId="{E148B9D9-FAB3-4754-9A03-844FF0204F0C}" sibTransId="{696E0294-14E0-4549-BF36-58E1CA460162}"/>
    <dgm:cxn modelId="{50C88CCF-AD65-41E9-A5E3-6033DE32428F}" type="presOf" srcId="{98D50CFC-679F-4678-A131-5074E6F61141}" destId="{B4B61E0F-A928-467F-BEB8-2EC9304A152F}" srcOrd="0" destOrd="0" presId="urn:microsoft.com/office/officeart/2005/8/layout/default"/>
    <dgm:cxn modelId="{3D294BE1-919D-424E-A106-041F0389C00F}" srcId="{A2A40107-6424-45A0-BF8E-4890CB59DEAA}" destId="{480F7C9F-1889-4566-B70D-0C7F42C5D24D}" srcOrd="6" destOrd="0" parTransId="{33CE3F4E-DF7A-4ED4-BF6F-B3640A7C5404}" sibTransId="{69A2DA90-15C9-43BD-9C83-51AFE7D20A8E}"/>
    <dgm:cxn modelId="{A29C02E3-13B9-4882-B0EA-7B9F801D6979}" type="presOf" srcId="{A2A40107-6424-45A0-BF8E-4890CB59DEAA}" destId="{56952D46-97FF-4C15-A41D-054B4AF2E647}" srcOrd="0" destOrd="0" presId="urn:microsoft.com/office/officeart/2005/8/layout/default"/>
    <dgm:cxn modelId="{35185AF2-DAB5-4900-AB62-A9634740E80A}" type="presOf" srcId="{E0323631-741E-4C4B-9CC1-65ED2590ACA7}" destId="{8DC4F095-4400-4323-AAB1-BC76467143F4}" srcOrd="0" destOrd="0" presId="urn:microsoft.com/office/officeart/2005/8/layout/default"/>
    <dgm:cxn modelId="{90469BF3-69F3-4D8F-BD8B-D8CC6D75099F}" type="presOf" srcId="{AAEAB54C-B425-440D-BD6A-7302C2A33DDB}" destId="{2B1D8C6E-27B4-447E-AF58-9E5101F71A7E}" srcOrd="0" destOrd="0" presId="urn:microsoft.com/office/officeart/2005/8/layout/default"/>
    <dgm:cxn modelId="{D350E7F8-0B76-46E7-AECD-5E22284F2BB2}" type="presOf" srcId="{480F7C9F-1889-4566-B70D-0C7F42C5D24D}" destId="{892E8302-CCE1-4314-8842-260C810690BD}" srcOrd="0" destOrd="0" presId="urn:microsoft.com/office/officeart/2005/8/layout/default"/>
    <dgm:cxn modelId="{88A3BDF9-C0B6-4690-9123-DC39E3EC40A5}" type="presParOf" srcId="{56952D46-97FF-4C15-A41D-054B4AF2E647}" destId="{B4B61E0F-A928-467F-BEB8-2EC9304A152F}" srcOrd="0" destOrd="0" presId="urn:microsoft.com/office/officeart/2005/8/layout/default"/>
    <dgm:cxn modelId="{0DA73F12-A530-4BBC-8A25-25187B15123E}" type="presParOf" srcId="{56952D46-97FF-4C15-A41D-054B4AF2E647}" destId="{D9747D7C-EBE3-4832-98A1-BEF94B4E2BC1}" srcOrd="1" destOrd="0" presId="urn:microsoft.com/office/officeart/2005/8/layout/default"/>
    <dgm:cxn modelId="{915748FF-4979-40DE-B6E5-67B762CC96CE}" type="presParOf" srcId="{56952D46-97FF-4C15-A41D-054B4AF2E647}" destId="{DB25BEE0-32E8-4527-91A1-EAD621BFC1E5}" srcOrd="2" destOrd="0" presId="urn:microsoft.com/office/officeart/2005/8/layout/default"/>
    <dgm:cxn modelId="{F9365B49-E702-42A4-912E-8693019AEDBB}" type="presParOf" srcId="{56952D46-97FF-4C15-A41D-054B4AF2E647}" destId="{9260B452-6F0C-432F-A3EB-F264A21DF610}" srcOrd="3" destOrd="0" presId="urn:microsoft.com/office/officeart/2005/8/layout/default"/>
    <dgm:cxn modelId="{836915C9-E0D9-436D-8BCC-037BF5E9FB3C}" type="presParOf" srcId="{56952D46-97FF-4C15-A41D-054B4AF2E647}" destId="{D4A6934D-AE0E-4E6D-91DF-D4D329E1D670}" srcOrd="4" destOrd="0" presId="urn:microsoft.com/office/officeart/2005/8/layout/default"/>
    <dgm:cxn modelId="{1717CA71-4875-4251-A3EB-6019679F4D6E}" type="presParOf" srcId="{56952D46-97FF-4C15-A41D-054B4AF2E647}" destId="{B1ED70A2-3BF7-41A1-88A1-E9192FD9A5CC}" srcOrd="5" destOrd="0" presId="urn:microsoft.com/office/officeart/2005/8/layout/default"/>
    <dgm:cxn modelId="{47FFE590-F1CD-4D1C-8A48-4246CDF466A0}" type="presParOf" srcId="{56952D46-97FF-4C15-A41D-054B4AF2E647}" destId="{4575BF5C-ECD0-4550-AF17-9A183AE4C730}" srcOrd="6" destOrd="0" presId="urn:microsoft.com/office/officeart/2005/8/layout/default"/>
    <dgm:cxn modelId="{4DC985C2-FE9E-48DE-8CF1-FA5D17C8561C}" type="presParOf" srcId="{56952D46-97FF-4C15-A41D-054B4AF2E647}" destId="{0FD65214-1230-4B60-8215-EA21BEE5EE94}" srcOrd="7" destOrd="0" presId="urn:microsoft.com/office/officeart/2005/8/layout/default"/>
    <dgm:cxn modelId="{FE9758F5-703F-47E1-AB07-57896BE56863}" type="presParOf" srcId="{56952D46-97FF-4C15-A41D-054B4AF2E647}" destId="{6AFCF04A-2820-4A5C-A233-C35CD6C79A7D}" srcOrd="8" destOrd="0" presId="urn:microsoft.com/office/officeart/2005/8/layout/default"/>
    <dgm:cxn modelId="{8E99C7AD-368D-4213-B283-6C4310C3B64B}" type="presParOf" srcId="{56952D46-97FF-4C15-A41D-054B4AF2E647}" destId="{3408614A-D425-4478-9E44-49FF96FB61BC}" srcOrd="9" destOrd="0" presId="urn:microsoft.com/office/officeart/2005/8/layout/default"/>
    <dgm:cxn modelId="{F15734AD-E561-4AD3-B199-CE29C67F6E30}" type="presParOf" srcId="{56952D46-97FF-4C15-A41D-054B4AF2E647}" destId="{8DC4F095-4400-4323-AAB1-BC76467143F4}" srcOrd="10" destOrd="0" presId="urn:microsoft.com/office/officeart/2005/8/layout/default"/>
    <dgm:cxn modelId="{93017DCB-CF08-4451-BF24-74B84FFC5B9C}" type="presParOf" srcId="{56952D46-97FF-4C15-A41D-054B4AF2E647}" destId="{102D094D-5589-4B02-9A95-994F222BFAE5}" srcOrd="11" destOrd="0" presId="urn:microsoft.com/office/officeart/2005/8/layout/default"/>
    <dgm:cxn modelId="{4CA41F45-CA92-4C09-840F-4EB3BF25EBE7}" type="presParOf" srcId="{56952D46-97FF-4C15-A41D-054B4AF2E647}" destId="{892E8302-CCE1-4314-8842-260C810690BD}" srcOrd="12" destOrd="0" presId="urn:microsoft.com/office/officeart/2005/8/layout/default"/>
    <dgm:cxn modelId="{295EFABB-914D-4F8C-AA91-90D3932CFE88}" type="presParOf" srcId="{56952D46-97FF-4C15-A41D-054B4AF2E647}" destId="{E4141237-95F0-467F-9BD8-02167F972578}" srcOrd="13" destOrd="0" presId="urn:microsoft.com/office/officeart/2005/8/layout/default"/>
    <dgm:cxn modelId="{F7143A44-9B1D-4971-B219-5ED23EC9A64B}" type="presParOf" srcId="{56952D46-97FF-4C15-A41D-054B4AF2E647}" destId="{2B1D8C6E-27B4-447E-AF58-9E5101F71A7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233FC-A674-4464-AD35-34EAD8B272C9}">
      <dsp:nvSpPr>
        <dsp:cNvPr id="0" name=""/>
        <dsp:cNvSpPr/>
      </dsp:nvSpPr>
      <dsp:spPr>
        <a:xfrm>
          <a:off x="0" y="42912"/>
          <a:ext cx="10267950" cy="6616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latin typeface="Franklin Gothic Demi Cond"/>
            </a:rPr>
            <a:t>Osoby</a:t>
          </a:r>
          <a:r>
            <a:rPr lang="en-US" sz="2900" b="1" kern="1200" dirty="0">
              <a:latin typeface="Franklin Gothic Demi Cond"/>
            </a:rPr>
            <a:t> </a:t>
          </a:r>
          <a:r>
            <a:rPr lang="en-US" sz="2900" b="1" kern="1200" dirty="0" err="1">
              <a:latin typeface="Franklin Gothic Demi Cond"/>
            </a:rPr>
            <a:t>zakażone</a:t>
          </a:r>
          <a:r>
            <a:rPr lang="en-US" sz="2900" b="1" kern="1200" dirty="0">
              <a:latin typeface="Franklin Gothic Demi Cond"/>
            </a:rPr>
            <a:t>: 406 747</a:t>
          </a:r>
          <a:endParaRPr lang="en-US" sz="2900" kern="1200" dirty="0">
            <a:latin typeface="Franklin Gothic Demi Cond"/>
          </a:endParaRPr>
        </a:p>
      </dsp:txBody>
      <dsp:txXfrm>
        <a:off x="32298" y="75210"/>
        <a:ext cx="10203354" cy="597039"/>
      </dsp:txXfrm>
    </dsp:sp>
    <dsp:sp modelId="{63611F28-D897-4506-9DF2-E9AC20726647}">
      <dsp:nvSpPr>
        <dsp:cNvPr id="0" name=""/>
        <dsp:cNvSpPr/>
      </dsp:nvSpPr>
      <dsp:spPr>
        <a:xfrm>
          <a:off x="0" y="788067"/>
          <a:ext cx="10267950" cy="6616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osoby</a:t>
          </a:r>
          <a:r>
            <a:rPr lang="en-US" sz="2900" b="1" kern="1200" dirty="0"/>
            <a:t>, </a:t>
          </a:r>
          <a:r>
            <a:rPr lang="en-US" sz="2900" b="1" kern="1200" dirty="0" err="1"/>
            <a:t>które</a:t>
          </a:r>
          <a:r>
            <a:rPr lang="en-US" sz="2900" b="1" kern="1200" dirty="0"/>
            <a:t> </a:t>
          </a:r>
          <a:r>
            <a:rPr lang="en-US" sz="2900" b="1" kern="1200" dirty="0" err="1"/>
            <a:t>wyzdrowiały</a:t>
          </a:r>
          <a:r>
            <a:rPr lang="en-US" sz="2900" b="1" kern="1200" dirty="0"/>
            <a:t>:</a:t>
          </a:r>
          <a:r>
            <a:rPr lang="en-US" sz="2900" b="1" kern="1200" dirty="0">
              <a:latin typeface="Franklin Gothic Demi Cond"/>
            </a:rPr>
            <a:t> 1 861 925</a:t>
          </a:r>
          <a:endParaRPr lang="en-US" sz="2900" kern="1200" dirty="0"/>
        </a:p>
      </dsp:txBody>
      <dsp:txXfrm>
        <a:off x="32298" y="820365"/>
        <a:ext cx="10203354" cy="597039"/>
      </dsp:txXfrm>
    </dsp:sp>
    <dsp:sp modelId="{4467D28C-7BCB-4722-B150-8AF129CA2A3C}">
      <dsp:nvSpPr>
        <dsp:cNvPr id="0" name=""/>
        <dsp:cNvSpPr/>
      </dsp:nvSpPr>
      <dsp:spPr>
        <a:xfrm>
          <a:off x="0" y="1533222"/>
          <a:ext cx="10267950" cy="6616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przypadki</a:t>
          </a:r>
          <a:r>
            <a:rPr lang="en-US" sz="2900" b="1" kern="1200" dirty="0"/>
            <a:t> </a:t>
          </a:r>
          <a:r>
            <a:rPr lang="en-US" sz="2900" b="1" kern="1200" dirty="0" err="1"/>
            <a:t>śmiertelne</a:t>
          </a:r>
          <a:r>
            <a:rPr lang="en-US" sz="2900" b="1" kern="1200" dirty="0"/>
            <a:t>:</a:t>
          </a:r>
          <a:r>
            <a:rPr lang="en-US" sz="2900" b="1" kern="1200" dirty="0">
              <a:latin typeface="Franklin Gothic Demi Cond"/>
            </a:rPr>
            <a:t> 53 045</a:t>
          </a:r>
          <a:endParaRPr lang="en-US" sz="2900" kern="1200" dirty="0"/>
        </a:p>
      </dsp:txBody>
      <dsp:txXfrm>
        <a:off x="32298" y="1565520"/>
        <a:ext cx="10203354" cy="597039"/>
      </dsp:txXfrm>
    </dsp:sp>
    <dsp:sp modelId="{46DE030D-2401-4630-8DA0-8B84B64BBFC6}">
      <dsp:nvSpPr>
        <dsp:cNvPr id="0" name=""/>
        <dsp:cNvSpPr/>
      </dsp:nvSpPr>
      <dsp:spPr>
        <a:xfrm>
          <a:off x="0" y="2278377"/>
          <a:ext cx="10267950" cy="6616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osoby</a:t>
          </a:r>
          <a:r>
            <a:rPr lang="en-US" sz="2900" b="1" kern="1200" dirty="0"/>
            <a:t> </a:t>
          </a:r>
          <a:r>
            <a:rPr lang="en-US" sz="2900" b="1" kern="1200" dirty="0" err="1"/>
            <a:t>zakażone</a:t>
          </a:r>
          <a:r>
            <a:rPr lang="en-US" sz="2900" b="1" kern="1200" dirty="0"/>
            <a:t> od 4 </a:t>
          </a:r>
          <a:r>
            <a:rPr lang="en-US" sz="2900" b="1" kern="1200" dirty="0" err="1"/>
            <a:t>marca</a:t>
          </a:r>
          <a:r>
            <a:rPr lang="en-US" sz="2900" b="1" kern="1200" dirty="0"/>
            <a:t> 2020:</a:t>
          </a:r>
          <a:r>
            <a:rPr lang="en-US" sz="2900" b="1" kern="1200" dirty="0">
              <a:latin typeface="Franklin Gothic Demi Cond"/>
            </a:rPr>
            <a:t> 2 321 717</a:t>
          </a:r>
          <a:endParaRPr lang="en-US" sz="2900" kern="1200" dirty="0"/>
        </a:p>
      </dsp:txBody>
      <dsp:txXfrm>
        <a:off x="32298" y="2310675"/>
        <a:ext cx="10203354" cy="597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9FD4B-6B08-4FEA-AAF9-7438E0379E6E}">
      <dsp:nvSpPr>
        <dsp:cNvPr id="0" name=""/>
        <dsp:cNvSpPr/>
      </dsp:nvSpPr>
      <dsp:spPr>
        <a:xfrm>
          <a:off x="1132083" y="501921"/>
          <a:ext cx="1286322" cy="12863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96F6D-862C-4D07-AA55-1A4C26017F62}">
      <dsp:nvSpPr>
        <dsp:cNvPr id="0" name=""/>
        <dsp:cNvSpPr/>
      </dsp:nvSpPr>
      <dsp:spPr>
        <a:xfrm>
          <a:off x="345997" y="2142492"/>
          <a:ext cx="28584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gorączka</a:t>
          </a:r>
        </a:p>
      </dsp:txBody>
      <dsp:txXfrm>
        <a:off x="345997" y="2142492"/>
        <a:ext cx="2858493" cy="720000"/>
      </dsp:txXfrm>
    </dsp:sp>
    <dsp:sp modelId="{2F4817CB-0A1D-44E4-A6CF-D1AD2B49C345}">
      <dsp:nvSpPr>
        <dsp:cNvPr id="0" name=""/>
        <dsp:cNvSpPr/>
      </dsp:nvSpPr>
      <dsp:spPr>
        <a:xfrm>
          <a:off x="4490813" y="501921"/>
          <a:ext cx="1286322" cy="12863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0099-4323-4747-8B3C-01577FFBD593}">
      <dsp:nvSpPr>
        <dsp:cNvPr id="0" name=""/>
        <dsp:cNvSpPr/>
      </dsp:nvSpPr>
      <dsp:spPr>
        <a:xfrm>
          <a:off x="3704728" y="2142492"/>
          <a:ext cx="28584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suchy kaszel</a:t>
          </a:r>
        </a:p>
      </dsp:txBody>
      <dsp:txXfrm>
        <a:off x="3704728" y="2142492"/>
        <a:ext cx="2858493" cy="720000"/>
      </dsp:txXfrm>
    </dsp:sp>
    <dsp:sp modelId="{E3D68C17-FF4A-4601-9D5D-3540566EB16F}">
      <dsp:nvSpPr>
        <dsp:cNvPr id="0" name=""/>
        <dsp:cNvSpPr/>
      </dsp:nvSpPr>
      <dsp:spPr>
        <a:xfrm>
          <a:off x="7849544" y="501921"/>
          <a:ext cx="1286322" cy="12863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6FFFF-17FA-472F-B751-7AAF1AC5A9EA}">
      <dsp:nvSpPr>
        <dsp:cNvPr id="0" name=""/>
        <dsp:cNvSpPr/>
      </dsp:nvSpPr>
      <dsp:spPr>
        <a:xfrm>
          <a:off x="7063458" y="2142492"/>
          <a:ext cx="28584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zmęczenie</a:t>
          </a:r>
        </a:p>
      </dsp:txBody>
      <dsp:txXfrm>
        <a:off x="7063458" y="2142492"/>
        <a:ext cx="285849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2672C-7EFC-4201-809B-17908DE6C747}">
      <dsp:nvSpPr>
        <dsp:cNvPr id="0" name=""/>
        <dsp:cNvSpPr/>
      </dsp:nvSpPr>
      <dsp:spPr>
        <a:xfrm>
          <a:off x="0" y="642328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ból mięśni</a:t>
          </a:r>
        </a:p>
      </dsp:txBody>
      <dsp:txXfrm>
        <a:off x="25616" y="667944"/>
        <a:ext cx="7062684" cy="473513"/>
      </dsp:txXfrm>
    </dsp:sp>
    <dsp:sp modelId="{84908B5A-5887-4E53-AFEE-04BBC63564EF}">
      <dsp:nvSpPr>
        <dsp:cNvPr id="0" name=""/>
        <dsp:cNvSpPr/>
      </dsp:nvSpPr>
      <dsp:spPr>
        <a:xfrm>
          <a:off x="0" y="1233313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ból gardła</a:t>
          </a:r>
        </a:p>
      </dsp:txBody>
      <dsp:txXfrm>
        <a:off x="25616" y="1258929"/>
        <a:ext cx="7062684" cy="473513"/>
      </dsp:txXfrm>
    </dsp:sp>
    <dsp:sp modelId="{EA704935-DD48-41CB-82B0-D5B0530F838A}">
      <dsp:nvSpPr>
        <dsp:cNvPr id="0" name=""/>
        <dsp:cNvSpPr/>
      </dsp:nvSpPr>
      <dsp:spPr>
        <a:xfrm>
          <a:off x="0" y="1824298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biegunka</a:t>
          </a:r>
        </a:p>
      </dsp:txBody>
      <dsp:txXfrm>
        <a:off x="25616" y="1849914"/>
        <a:ext cx="7062684" cy="473513"/>
      </dsp:txXfrm>
    </dsp:sp>
    <dsp:sp modelId="{2E9F1068-6C8E-4BA6-86D6-ECE720595343}">
      <dsp:nvSpPr>
        <dsp:cNvPr id="0" name=""/>
        <dsp:cNvSpPr/>
      </dsp:nvSpPr>
      <dsp:spPr>
        <a:xfrm>
          <a:off x="0" y="2415283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zapalenie spojówek</a:t>
          </a:r>
        </a:p>
      </dsp:txBody>
      <dsp:txXfrm>
        <a:off x="25616" y="2440899"/>
        <a:ext cx="7062684" cy="473513"/>
      </dsp:txXfrm>
    </dsp:sp>
    <dsp:sp modelId="{9004256D-16C4-485D-8F63-9933079B74DB}">
      <dsp:nvSpPr>
        <dsp:cNvPr id="0" name=""/>
        <dsp:cNvSpPr/>
      </dsp:nvSpPr>
      <dsp:spPr>
        <a:xfrm>
          <a:off x="0" y="3006268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ból głowy</a:t>
          </a:r>
        </a:p>
      </dsp:txBody>
      <dsp:txXfrm>
        <a:off x="25616" y="3031884"/>
        <a:ext cx="7062684" cy="473513"/>
      </dsp:txXfrm>
    </dsp:sp>
    <dsp:sp modelId="{217F965B-D6F0-47AD-981F-7AE9671E5753}">
      <dsp:nvSpPr>
        <dsp:cNvPr id="0" name=""/>
        <dsp:cNvSpPr/>
      </dsp:nvSpPr>
      <dsp:spPr>
        <a:xfrm>
          <a:off x="0" y="3597253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utrata smaku lub węchu</a:t>
          </a:r>
        </a:p>
      </dsp:txBody>
      <dsp:txXfrm>
        <a:off x="25616" y="3622869"/>
        <a:ext cx="7062684" cy="473513"/>
      </dsp:txXfrm>
    </dsp:sp>
    <dsp:sp modelId="{EE64B405-368F-4115-908F-53AD2CB9E32C}">
      <dsp:nvSpPr>
        <dsp:cNvPr id="0" name=""/>
        <dsp:cNvSpPr/>
      </dsp:nvSpPr>
      <dsp:spPr>
        <a:xfrm>
          <a:off x="0" y="4188238"/>
          <a:ext cx="7113916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wysypka skórna lub przebarwienia palców u rąk i stóp</a:t>
          </a:r>
        </a:p>
      </dsp:txBody>
      <dsp:txXfrm>
        <a:off x="25616" y="4213854"/>
        <a:ext cx="7062684" cy="473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B27D6-8EC9-4F39-BEE7-3580379072C9}">
      <dsp:nvSpPr>
        <dsp:cNvPr id="0" name=""/>
        <dsp:cNvSpPr/>
      </dsp:nvSpPr>
      <dsp:spPr>
        <a:xfrm>
          <a:off x="950453" y="36314"/>
          <a:ext cx="1338187" cy="1338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6BD2B-E720-4550-BD6D-6CBA6E98FA0C}">
      <dsp:nvSpPr>
        <dsp:cNvPr id="0" name=""/>
        <dsp:cNvSpPr/>
      </dsp:nvSpPr>
      <dsp:spPr>
        <a:xfrm>
          <a:off x="1235640" y="321501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383D8-47D9-4AB8-A42C-1D6451725F90}">
      <dsp:nvSpPr>
        <dsp:cNvPr id="0" name=""/>
        <dsp:cNvSpPr/>
      </dsp:nvSpPr>
      <dsp:spPr>
        <a:xfrm>
          <a:off x="522671" y="1791314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trudności w oddychaniu lub duszności</a:t>
          </a:r>
        </a:p>
      </dsp:txBody>
      <dsp:txXfrm>
        <a:off x="522671" y="1791314"/>
        <a:ext cx="2193750" cy="720000"/>
      </dsp:txXfrm>
    </dsp:sp>
    <dsp:sp modelId="{7A109205-6F3A-4AAA-A94D-A1014E4EC03A}">
      <dsp:nvSpPr>
        <dsp:cNvPr id="0" name=""/>
        <dsp:cNvSpPr/>
      </dsp:nvSpPr>
      <dsp:spPr>
        <a:xfrm>
          <a:off x="3528109" y="36314"/>
          <a:ext cx="1338187" cy="1338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3FBE2-526A-471C-915B-FF61989F66DF}">
      <dsp:nvSpPr>
        <dsp:cNvPr id="0" name=""/>
        <dsp:cNvSpPr/>
      </dsp:nvSpPr>
      <dsp:spPr>
        <a:xfrm>
          <a:off x="3813296" y="321501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32F13-EE0A-4A2B-B493-D94E495DD410}">
      <dsp:nvSpPr>
        <dsp:cNvPr id="0" name=""/>
        <dsp:cNvSpPr/>
      </dsp:nvSpPr>
      <dsp:spPr>
        <a:xfrm>
          <a:off x="3100328" y="1791314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ból lub ucisk w klatce piersiowej</a:t>
          </a:r>
        </a:p>
      </dsp:txBody>
      <dsp:txXfrm>
        <a:off x="3100328" y="1791314"/>
        <a:ext cx="2193750" cy="720000"/>
      </dsp:txXfrm>
    </dsp:sp>
    <dsp:sp modelId="{0EB8D374-C43E-4661-9515-B3548C89393A}">
      <dsp:nvSpPr>
        <dsp:cNvPr id="0" name=""/>
        <dsp:cNvSpPr/>
      </dsp:nvSpPr>
      <dsp:spPr>
        <a:xfrm>
          <a:off x="2239281" y="3059751"/>
          <a:ext cx="1338187" cy="1338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3DE61-4E5E-40D8-8F74-6322034EF6DD}">
      <dsp:nvSpPr>
        <dsp:cNvPr id="0" name=""/>
        <dsp:cNvSpPr/>
      </dsp:nvSpPr>
      <dsp:spPr>
        <a:xfrm>
          <a:off x="2524468" y="3344939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1ED20-6BFF-4B88-B716-98218252467F}">
      <dsp:nvSpPr>
        <dsp:cNvPr id="0" name=""/>
        <dsp:cNvSpPr/>
      </dsp:nvSpPr>
      <dsp:spPr>
        <a:xfrm>
          <a:off x="1811500" y="4814751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utrata mowy lub zdolności ruchowych</a:t>
          </a:r>
        </a:p>
      </dsp:txBody>
      <dsp:txXfrm>
        <a:off x="1811500" y="4814751"/>
        <a:ext cx="21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F893D-3CCB-40F8-8CE0-8BFE26A9B5DD}">
      <dsp:nvSpPr>
        <dsp:cNvPr id="0" name=""/>
        <dsp:cNvSpPr/>
      </dsp:nvSpPr>
      <dsp:spPr>
        <a:xfrm>
          <a:off x="0" y="13161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Często myj ręce. Używaj wody z mydłem i środka dezynfekującego na bazie alkoholu.</a:t>
          </a:r>
        </a:p>
      </dsp:txBody>
      <dsp:txXfrm>
        <a:off x="34726" y="166339"/>
        <a:ext cx="5747298" cy="641908"/>
      </dsp:txXfrm>
    </dsp:sp>
    <dsp:sp modelId="{00371478-F792-4E57-AE02-33EDB4AFF34B}">
      <dsp:nvSpPr>
        <dsp:cNvPr id="0" name=""/>
        <dsp:cNvSpPr/>
      </dsp:nvSpPr>
      <dsp:spPr>
        <a:xfrm>
          <a:off x="0" y="89769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-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Zachowaj bezpieczną odległość od osób kaszlących i kichających.</a:t>
          </a:r>
        </a:p>
      </dsp:txBody>
      <dsp:txXfrm>
        <a:off x="34726" y="932419"/>
        <a:ext cx="5747298" cy="641908"/>
      </dsp:txXfrm>
    </dsp:sp>
    <dsp:sp modelId="{44EF0E8C-866B-41FA-A821-4132CA266E25}">
      <dsp:nvSpPr>
        <dsp:cNvPr id="0" name=""/>
        <dsp:cNvSpPr/>
      </dsp:nvSpPr>
      <dsp:spPr>
        <a:xfrm>
          <a:off x="0" y="166377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Noś maskę, gdy zachowanie odległości nie jest możliwe.</a:t>
          </a:r>
        </a:p>
      </dsp:txBody>
      <dsp:txXfrm>
        <a:off x="34726" y="1698499"/>
        <a:ext cx="5747298" cy="641908"/>
      </dsp:txXfrm>
    </dsp:sp>
    <dsp:sp modelId="{E479DDA1-6225-40FF-A5D6-5495850D80BF}">
      <dsp:nvSpPr>
        <dsp:cNvPr id="0" name=""/>
        <dsp:cNvSpPr/>
      </dsp:nvSpPr>
      <dsp:spPr>
        <a:xfrm>
          <a:off x="0" y="242985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Nie dotykaj oczu, nosa ani ust.</a:t>
          </a:r>
        </a:p>
      </dsp:txBody>
      <dsp:txXfrm>
        <a:off x="34726" y="2464579"/>
        <a:ext cx="5747298" cy="641908"/>
      </dsp:txXfrm>
    </dsp:sp>
    <dsp:sp modelId="{70B434A4-ED24-4B6D-A309-027F2234B8B5}">
      <dsp:nvSpPr>
        <dsp:cNvPr id="0" name=""/>
        <dsp:cNvSpPr/>
      </dsp:nvSpPr>
      <dsp:spPr>
        <a:xfrm>
          <a:off x="0" y="319593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-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Gdy kaszlesz lub kichasz, zakrywaj nos i usta wewnętrzną stroną łokcia lub chusteczką.</a:t>
          </a:r>
        </a:p>
      </dsp:txBody>
      <dsp:txXfrm>
        <a:off x="34726" y="3230659"/>
        <a:ext cx="5747298" cy="641908"/>
      </dsp:txXfrm>
    </dsp:sp>
    <dsp:sp modelId="{1C4C05CC-C272-44A5-8E1E-EE5C915CBD9B}">
      <dsp:nvSpPr>
        <dsp:cNvPr id="0" name=""/>
        <dsp:cNvSpPr/>
      </dsp:nvSpPr>
      <dsp:spPr>
        <a:xfrm>
          <a:off x="0" y="396201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-1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Jeśli źle się czujesz, zostań w domu.</a:t>
          </a:r>
        </a:p>
      </dsp:txBody>
      <dsp:txXfrm>
        <a:off x="34726" y="3996739"/>
        <a:ext cx="5747298" cy="641908"/>
      </dsp:txXfrm>
    </dsp:sp>
    <dsp:sp modelId="{9A0AC4DE-B73A-4AC2-9136-F34E8C3291F3}">
      <dsp:nvSpPr>
        <dsp:cNvPr id="0" name=""/>
        <dsp:cNvSpPr/>
      </dsp:nvSpPr>
      <dsp:spPr>
        <a:xfrm>
          <a:off x="0" y="4728093"/>
          <a:ext cx="5816750" cy="711360"/>
        </a:xfrm>
        <a:prstGeom prst="roundRect">
          <a:avLst/>
        </a:prstGeom>
        <a:solidFill>
          <a:schemeClr val="accent5">
            <a:hueOff val="0"/>
            <a:satOff val="0"/>
            <a:lumOff val="-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Jeśli masz gorączkę, kaszel i trudności z oddychaniem, skontaktuj się z lekarzem.</a:t>
          </a:r>
        </a:p>
      </dsp:txBody>
      <dsp:txXfrm>
        <a:off x="34726" y="4762819"/>
        <a:ext cx="5747298" cy="641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805C4-3500-48B1-ABF4-99A983897D15}">
      <dsp:nvSpPr>
        <dsp:cNvPr id="0" name=""/>
        <dsp:cNvSpPr/>
      </dsp:nvSpPr>
      <dsp:spPr>
        <a:xfrm>
          <a:off x="0" y="378584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Zatrzymaj samochód w wyznaczonym miejscu.</a:t>
          </a:r>
        </a:p>
      </dsp:txBody>
      <dsp:txXfrm>
        <a:off x="0" y="378584"/>
        <a:ext cx="2261222" cy="1356733"/>
      </dsp:txXfrm>
    </dsp:sp>
    <dsp:sp modelId="{107C28E8-11A2-45D2-A438-552EE6FB8C85}">
      <dsp:nvSpPr>
        <dsp:cNvPr id="0" name=""/>
        <dsp:cNvSpPr/>
      </dsp:nvSpPr>
      <dsp:spPr>
        <a:xfrm>
          <a:off x="2487345" y="378584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1119828"/>
                <a:satOff val="0"/>
                <a:lumOff val="1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19828"/>
                <a:satOff val="0"/>
                <a:lumOff val="1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19828"/>
                <a:satOff val="0"/>
                <a:lumOff val="1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Przygotuj dokumenty.</a:t>
          </a:r>
        </a:p>
      </dsp:txBody>
      <dsp:txXfrm>
        <a:off x="2487345" y="378584"/>
        <a:ext cx="2261222" cy="1356733"/>
      </dsp:txXfrm>
    </dsp:sp>
    <dsp:sp modelId="{0D4B6DF8-32BC-4433-940C-9A511B853E4C}">
      <dsp:nvSpPr>
        <dsp:cNvPr id="0" name=""/>
        <dsp:cNvSpPr/>
      </dsp:nvSpPr>
      <dsp:spPr>
        <a:xfrm>
          <a:off x="4974690" y="378584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2239656"/>
                <a:satOff val="0"/>
                <a:lumOff val="38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239656"/>
                <a:satOff val="0"/>
                <a:lumOff val="38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239656"/>
                <a:satOff val="0"/>
                <a:lumOff val="38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 znak badającego podjedź na stanowisko.</a:t>
          </a:r>
        </a:p>
      </dsp:txBody>
      <dsp:txXfrm>
        <a:off x="4974690" y="378584"/>
        <a:ext cx="2261222" cy="1356733"/>
      </dsp:txXfrm>
    </dsp:sp>
    <dsp:sp modelId="{2B9B756A-6704-405B-A3C2-17FB9C569F2B}">
      <dsp:nvSpPr>
        <dsp:cNvPr id="0" name=""/>
        <dsp:cNvSpPr/>
      </dsp:nvSpPr>
      <dsp:spPr>
        <a:xfrm>
          <a:off x="0" y="1961440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3359484"/>
                <a:satOff val="0"/>
                <a:lumOff val="5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59484"/>
                <a:satOff val="0"/>
                <a:lumOff val="5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59484"/>
                <a:satOff val="0"/>
                <a:lumOff val="5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Pokaż dokument tożsamości bez otwierania szyby.</a:t>
          </a:r>
        </a:p>
      </dsp:txBody>
      <dsp:txXfrm>
        <a:off x="0" y="1961440"/>
        <a:ext cx="2261222" cy="1356733"/>
      </dsp:txXfrm>
    </dsp:sp>
    <dsp:sp modelId="{C2987EDC-E43B-4592-890A-BB04010BB28F}">
      <dsp:nvSpPr>
        <dsp:cNvPr id="0" name=""/>
        <dsp:cNvSpPr/>
      </dsp:nvSpPr>
      <dsp:spPr>
        <a:xfrm>
          <a:off x="2487345" y="1961440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4479312"/>
                <a:satOff val="0"/>
                <a:lumOff val="7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479312"/>
                <a:satOff val="0"/>
                <a:lumOff val="7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479312"/>
                <a:satOff val="0"/>
                <a:lumOff val="7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 weryfikacji podjedź na stanowisko pobierania materiału.</a:t>
          </a:r>
        </a:p>
      </dsp:txBody>
      <dsp:txXfrm>
        <a:off x="2487345" y="1961440"/>
        <a:ext cx="2261222" cy="1356733"/>
      </dsp:txXfrm>
    </dsp:sp>
    <dsp:sp modelId="{8570AC05-50C9-4D9A-88BC-D39EA06FB4D4}">
      <dsp:nvSpPr>
        <dsp:cNvPr id="0" name=""/>
        <dsp:cNvSpPr/>
      </dsp:nvSpPr>
      <dsp:spPr>
        <a:xfrm>
          <a:off x="4974690" y="1961440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5599140"/>
                <a:satOff val="0"/>
                <a:lumOff val="96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599140"/>
                <a:satOff val="0"/>
                <a:lumOff val="96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599140"/>
                <a:satOff val="0"/>
                <a:lumOff val="96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Wyłącz silnik pojazdu.</a:t>
          </a:r>
        </a:p>
      </dsp:txBody>
      <dsp:txXfrm>
        <a:off x="4974690" y="1961440"/>
        <a:ext cx="2261222" cy="1356733"/>
      </dsp:txXfrm>
    </dsp:sp>
    <dsp:sp modelId="{B04537E5-4B1B-4782-AE3C-8669885ADCCF}">
      <dsp:nvSpPr>
        <dsp:cNvPr id="0" name=""/>
        <dsp:cNvSpPr/>
      </dsp:nvSpPr>
      <dsp:spPr>
        <a:xfrm>
          <a:off x="0" y="3544296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6718969"/>
                <a:satOff val="0"/>
                <a:lumOff val="116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718969"/>
                <a:satOff val="0"/>
                <a:lumOff val="116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718969"/>
                <a:satOff val="0"/>
                <a:lumOff val="116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Pozostań w pojeździe.</a:t>
          </a:r>
        </a:p>
      </dsp:txBody>
      <dsp:txXfrm>
        <a:off x="0" y="3544296"/>
        <a:ext cx="2261222" cy="1356733"/>
      </dsp:txXfrm>
    </dsp:sp>
    <dsp:sp modelId="{E02F788C-68AA-4AA0-AEE5-E54DD6157FAC}">
      <dsp:nvSpPr>
        <dsp:cNvPr id="0" name=""/>
        <dsp:cNvSpPr/>
      </dsp:nvSpPr>
      <dsp:spPr>
        <a:xfrm>
          <a:off x="2487345" y="3544296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7838796"/>
                <a:satOff val="0"/>
                <a:lumOff val="135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838796"/>
                <a:satOff val="0"/>
                <a:lumOff val="135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838796"/>
                <a:satOff val="0"/>
                <a:lumOff val="135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Otwórz okno i przygotuj się do badania.</a:t>
          </a:r>
        </a:p>
      </dsp:txBody>
      <dsp:txXfrm>
        <a:off x="2487345" y="3544296"/>
        <a:ext cx="2261222" cy="1356733"/>
      </dsp:txXfrm>
    </dsp:sp>
    <dsp:sp modelId="{119F02B9-299C-4980-B05B-913AE583ACD2}">
      <dsp:nvSpPr>
        <dsp:cNvPr id="0" name=""/>
        <dsp:cNvSpPr/>
      </dsp:nvSpPr>
      <dsp:spPr>
        <a:xfrm>
          <a:off x="4974690" y="3544296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8958625"/>
                <a:satOff val="0"/>
                <a:lumOff val="15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958625"/>
                <a:satOff val="0"/>
                <a:lumOff val="15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958625"/>
                <a:satOff val="0"/>
                <a:lumOff val="15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Badanie polega na pomiarze temperatury i pobraniu wymazu z gardła i z nosa.</a:t>
          </a:r>
        </a:p>
      </dsp:txBody>
      <dsp:txXfrm>
        <a:off x="4974690" y="3544296"/>
        <a:ext cx="2261222" cy="1356733"/>
      </dsp:txXfrm>
    </dsp:sp>
    <dsp:sp modelId="{400EBAFB-36A9-4D7F-AABA-3F2B75AED2FF}">
      <dsp:nvSpPr>
        <dsp:cNvPr id="0" name=""/>
        <dsp:cNvSpPr/>
      </dsp:nvSpPr>
      <dsp:spPr>
        <a:xfrm>
          <a:off x="2487345" y="5127152"/>
          <a:ext cx="2261222" cy="1356733"/>
        </a:xfrm>
        <a:prstGeom prst="rect">
          <a:avLst/>
        </a:prstGeom>
        <a:gradFill rotWithShape="0">
          <a:gsLst>
            <a:gs pos="0">
              <a:schemeClr val="accent2">
                <a:hueOff val="-10078453"/>
                <a:satOff val="0"/>
                <a:lumOff val="17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78453"/>
                <a:satOff val="0"/>
                <a:lumOff val="17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78453"/>
                <a:satOff val="0"/>
                <a:lumOff val="17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 trakcie i po badaniu należy stosować się do poleceń pracowników punktu testowego.</a:t>
          </a:r>
        </a:p>
      </dsp:txBody>
      <dsp:txXfrm>
        <a:off x="2487345" y="5127152"/>
        <a:ext cx="2261222" cy="1356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6531F-6C53-4D91-B14C-8FB0E50F975E}">
      <dsp:nvSpPr>
        <dsp:cNvPr id="0" name=""/>
        <dsp:cNvSpPr/>
      </dsp:nvSpPr>
      <dsp:spPr>
        <a:xfrm>
          <a:off x="0" y="69113"/>
          <a:ext cx="5816750" cy="12847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 placówkach POZ</a:t>
          </a:r>
        </a:p>
      </dsp:txBody>
      <dsp:txXfrm>
        <a:off x="62717" y="131830"/>
        <a:ext cx="5691316" cy="1159335"/>
      </dsp:txXfrm>
    </dsp:sp>
    <dsp:sp modelId="{7D314909-BE6B-4CF0-8ABA-189C3FA742A5}">
      <dsp:nvSpPr>
        <dsp:cNvPr id="0" name=""/>
        <dsp:cNvSpPr/>
      </dsp:nvSpPr>
      <dsp:spPr>
        <a:xfrm>
          <a:off x="0" y="1451803"/>
          <a:ext cx="5816750" cy="1284769"/>
        </a:xfrm>
        <a:prstGeom prst="roundRect">
          <a:avLst/>
        </a:prstGeom>
        <a:solidFill>
          <a:schemeClr val="accent5">
            <a:hueOff val="0"/>
            <a:satOff val="0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 innych placówkach medycznych</a:t>
          </a:r>
        </a:p>
      </dsp:txBody>
      <dsp:txXfrm>
        <a:off x="62717" y="1514520"/>
        <a:ext cx="5691316" cy="1159335"/>
      </dsp:txXfrm>
    </dsp:sp>
    <dsp:sp modelId="{0D166D90-5260-442D-99BD-D159554C3095}">
      <dsp:nvSpPr>
        <dsp:cNvPr id="0" name=""/>
        <dsp:cNvSpPr/>
      </dsp:nvSpPr>
      <dsp:spPr>
        <a:xfrm>
          <a:off x="0" y="2834493"/>
          <a:ext cx="5816750" cy="1284769"/>
        </a:xfrm>
        <a:prstGeom prst="roundRect">
          <a:avLst/>
        </a:prstGeom>
        <a:solidFill>
          <a:schemeClr val="accent5">
            <a:hueOff val="0"/>
            <a:satOff val="0"/>
            <a:lumOff val="-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 mobilnych zespołach szczepiących</a:t>
          </a:r>
        </a:p>
      </dsp:txBody>
      <dsp:txXfrm>
        <a:off x="62717" y="2897210"/>
        <a:ext cx="5691316" cy="1159335"/>
      </dsp:txXfrm>
    </dsp:sp>
    <dsp:sp modelId="{0ED40971-3EB7-4C59-806C-F2891A1BAC5D}">
      <dsp:nvSpPr>
        <dsp:cNvPr id="0" name=""/>
        <dsp:cNvSpPr/>
      </dsp:nvSpPr>
      <dsp:spPr>
        <a:xfrm>
          <a:off x="0" y="4217182"/>
          <a:ext cx="5816750" cy="1284769"/>
        </a:xfrm>
        <a:prstGeom prst="roundRect">
          <a:avLst/>
        </a:prstGeom>
        <a:solidFill>
          <a:schemeClr val="accent5">
            <a:hueOff val="0"/>
            <a:satOff val="0"/>
            <a:lumOff val="-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 centrach szczepiennych szpitali rezerwowych</a:t>
          </a:r>
        </a:p>
      </dsp:txBody>
      <dsp:txXfrm>
        <a:off x="62717" y="4279899"/>
        <a:ext cx="5691316" cy="1159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94555-C5B1-4816-8947-6604F71F40AC}">
      <dsp:nvSpPr>
        <dsp:cNvPr id="0" name=""/>
        <dsp:cNvSpPr/>
      </dsp:nvSpPr>
      <dsp:spPr>
        <a:xfrm>
          <a:off x="0" y="23066"/>
          <a:ext cx="5927575" cy="1333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Odporność przeciw COVID-19 nie pojawia się natychmiast po zaszczepieniu</a:t>
          </a:r>
          <a:endParaRPr lang="en-US" sz="2000" kern="1200"/>
        </a:p>
      </dsp:txBody>
      <dsp:txXfrm>
        <a:off x="65111" y="88177"/>
        <a:ext cx="5797353" cy="1203578"/>
      </dsp:txXfrm>
    </dsp:sp>
    <dsp:sp modelId="{28D04F9D-B565-49E1-9AB0-33F3E8FBDB51}">
      <dsp:nvSpPr>
        <dsp:cNvPr id="0" name=""/>
        <dsp:cNvSpPr/>
      </dsp:nvSpPr>
      <dsp:spPr>
        <a:xfrm>
          <a:off x="0" y="1414466"/>
          <a:ext cx="5927575" cy="1333800"/>
        </a:xfrm>
        <a:prstGeom prst="roundRect">
          <a:avLst/>
        </a:prstGeom>
        <a:gradFill rotWithShape="0">
          <a:gsLst>
            <a:gs pos="0">
              <a:schemeClr val="accent2">
                <a:hueOff val="-3359484"/>
                <a:satOff val="0"/>
                <a:lumOff val="5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59484"/>
                <a:satOff val="0"/>
                <a:lumOff val="5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59484"/>
                <a:satOff val="0"/>
                <a:lumOff val="5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Minimalny czas potrzebny do uzyskania pełnej odporności po drugiej dawce wynosi: dla szczepionki Pfizer - 7 dni, Moderny - 28 dni, AstraZeneki - 15 dni</a:t>
          </a:r>
          <a:endParaRPr lang="en-US" sz="2000" kern="1200"/>
        </a:p>
      </dsp:txBody>
      <dsp:txXfrm>
        <a:off x="65111" y="1479577"/>
        <a:ext cx="5797353" cy="1203578"/>
      </dsp:txXfrm>
    </dsp:sp>
    <dsp:sp modelId="{71F9FAE1-0D6A-4886-8708-E562D6121443}">
      <dsp:nvSpPr>
        <dsp:cNvPr id="0" name=""/>
        <dsp:cNvSpPr/>
      </dsp:nvSpPr>
      <dsp:spPr>
        <a:xfrm>
          <a:off x="0" y="2805866"/>
          <a:ext cx="5927575" cy="1333800"/>
        </a:xfrm>
        <a:prstGeom prst="roundRect">
          <a:avLst/>
        </a:prstGeom>
        <a:gradFill rotWithShape="0">
          <a:gsLst>
            <a:gs pos="0">
              <a:schemeClr val="accent2">
                <a:hueOff val="-6718969"/>
                <a:satOff val="0"/>
                <a:lumOff val="116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718969"/>
                <a:satOff val="0"/>
                <a:lumOff val="116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718969"/>
                <a:satOff val="0"/>
                <a:lumOff val="116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 przypadku jednodawkowej szczepionki przeciw COVID-19 Johnson&amp;Johnson pełna odporność pojawia się 28 dni po zaszczepieniu. Początek ochrony obserwowano w 14. dniu.</a:t>
          </a:r>
          <a:endParaRPr lang="en-US" sz="2000" kern="1200"/>
        </a:p>
      </dsp:txBody>
      <dsp:txXfrm>
        <a:off x="65111" y="2870977"/>
        <a:ext cx="5797353" cy="1203578"/>
      </dsp:txXfrm>
    </dsp:sp>
    <dsp:sp modelId="{54A520FC-35E2-4B3D-9E1F-D763CAC73AEC}">
      <dsp:nvSpPr>
        <dsp:cNvPr id="0" name=""/>
        <dsp:cNvSpPr/>
      </dsp:nvSpPr>
      <dsp:spPr>
        <a:xfrm>
          <a:off x="0" y="4197266"/>
          <a:ext cx="5927575" cy="1333800"/>
        </a:xfrm>
        <a:prstGeom prst="roundRect">
          <a:avLst/>
        </a:prstGeom>
        <a:gradFill rotWithShape="0">
          <a:gsLst>
            <a:gs pos="0">
              <a:schemeClr val="accent2">
                <a:hueOff val="-10078453"/>
                <a:satOff val="0"/>
                <a:lumOff val="17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78453"/>
                <a:satOff val="0"/>
                <a:lumOff val="17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78453"/>
                <a:satOff val="0"/>
                <a:lumOff val="17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CDC: jeśli nie przyjąłeś drugiej dawki, nie jesteś w pełni chroniony. Podejmuj wszystkie kroki zapobiegawcze, aż do pełnego wyszczepienia</a:t>
          </a:r>
          <a:endParaRPr lang="en-US" sz="2000" kern="1200"/>
        </a:p>
      </dsp:txBody>
      <dsp:txXfrm>
        <a:off x="65111" y="4262377"/>
        <a:ext cx="5797353" cy="120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1E0F-A928-467F-BEB8-2EC9304A152F}">
      <dsp:nvSpPr>
        <dsp:cNvPr id="0" name=""/>
        <dsp:cNvSpPr/>
      </dsp:nvSpPr>
      <dsp:spPr>
        <a:xfrm>
          <a:off x="202426" y="52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Brytyjski wariant Koronawirusa</a:t>
          </a:r>
        </a:p>
      </dsp:txBody>
      <dsp:txXfrm>
        <a:off x="202426" y="529"/>
        <a:ext cx="2293743" cy="1376246"/>
      </dsp:txXfrm>
    </dsp:sp>
    <dsp:sp modelId="{DB25BEE0-32E8-4527-91A1-EAD621BFC1E5}">
      <dsp:nvSpPr>
        <dsp:cNvPr id="0" name=""/>
        <dsp:cNvSpPr/>
      </dsp:nvSpPr>
      <dsp:spPr>
        <a:xfrm>
          <a:off x="2725544" y="52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3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Południowoafrykański wariant Koronawirusa</a:t>
          </a:r>
        </a:p>
      </dsp:txBody>
      <dsp:txXfrm>
        <a:off x="2725544" y="529"/>
        <a:ext cx="2293743" cy="1376246"/>
      </dsp:txXfrm>
    </dsp:sp>
    <dsp:sp modelId="{D4A6934D-AE0E-4E6D-91DF-D4D329E1D670}">
      <dsp:nvSpPr>
        <dsp:cNvPr id="0" name=""/>
        <dsp:cNvSpPr/>
      </dsp:nvSpPr>
      <dsp:spPr>
        <a:xfrm>
          <a:off x="5248662" y="52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63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Podlaski wariant koronawirusa</a:t>
          </a:r>
        </a:p>
      </dsp:txBody>
      <dsp:txXfrm>
        <a:off x="5248662" y="529"/>
        <a:ext cx="2293743" cy="1376246"/>
      </dsp:txXfrm>
    </dsp:sp>
    <dsp:sp modelId="{4575BF5C-ECD0-4550-AF17-9A183AE4C730}">
      <dsp:nvSpPr>
        <dsp:cNvPr id="0" name=""/>
        <dsp:cNvSpPr/>
      </dsp:nvSpPr>
      <dsp:spPr>
        <a:xfrm>
          <a:off x="7771780" y="52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95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Brazylijski wariant Koronawirusa</a:t>
          </a:r>
        </a:p>
      </dsp:txBody>
      <dsp:txXfrm>
        <a:off x="7771780" y="529"/>
        <a:ext cx="2293743" cy="1376246"/>
      </dsp:txXfrm>
    </dsp:sp>
    <dsp:sp modelId="{6AFCF04A-2820-4A5C-A233-C35CD6C79A7D}">
      <dsp:nvSpPr>
        <dsp:cNvPr id="0" name=""/>
        <dsp:cNvSpPr/>
      </dsp:nvSpPr>
      <dsp:spPr>
        <a:xfrm>
          <a:off x="202426" y="160614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12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Czeski wariant Koronawirusa</a:t>
          </a:r>
        </a:p>
      </dsp:txBody>
      <dsp:txXfrm>
        <a:off x="202426" y="1606149"/>
        <a:ext cx="2293743" cy="1376246"/>
      </dsp:txXfrm>
    </dsp:sp>
    <dsp:sp modelId="{8DC4F095-4400-4323-AAB1-BC76467143F4}">
      <dsp:nvSpPr>
        <dsp:cNvPr id="0" name=""/>
        <dsp:cNvSpPr/>
      </dsp:nvSpPr>
      <dsp:spPr>
        <a:xfrm>
          <a:off x="2725544" y="160614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159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Nowoorleandzki wariant Koronawirusa</a:t>
          </a:r>
        </a:p>
      </dsp:txBody>
      <dsp:txXfrm>
        <a:off x="2725544" y="1606149"/>
        <a:ext cx="2293743" cy="1376246"/>
      </dsp:txXfrm>
    </dsp:sp>
    <dsp:sp modelId="{892E8302-CCE1-4314-8842-260C810690BD}">
      <dsp:nvSpPr>
        <dsp:cNvPr id="0" name=""/>
        <dsp:cNvSpPr/>
      </dsp:nvSpPr>
      <dsp:spPr>
        <a:xfrm>
          <a:off x="5248662" y="160614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191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Duński wariant Koronawirusa</a:t>
          </a:r>
        </a:p>
      </dsp:txBody>
      <dsp:txXfrm>
        <a:off x="5248662" y="1606149"/>
        <a:ext cx="2293743" cy="1376246"/>
      </dsp:txXfrm>
    </dsp:sp>
    <dsp:sp modelId="{2B1D8C6E-27B4-447E-AF58-9E5101F71A7E}">
      <dsp:nvSpPr>
        <dsp:cNvPr id="0" name=""/>
        <dsp:cNvSpPr/>
      </dsp:nvSpPr>
      <dsp:spPr>
        <a:xfrm>
          <a:off x="7771780" y="1606149"/>
          <a:ext cx="2293743" cy="1376246"/>
        </a:xfrm>
        <a:prstGeom prst="rect">
          <a:avLst/>
        </a:prstGeom>
        <a:solidFill>
          <a:schemeClr val="accent5">
            <a:hueOff val="0"/>
            <a:satOff val="0"/>
            <a:lumOff val="-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Rosyjski wariant Koronawirusa</a:t>
          </a:r>
        </a:p>
      </dsp:txBody>
      <dsp:txXfrm>
        <a:off x="7771780" y="1606149"/>
        <a:ext cx="2293743" cy="137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6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4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6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8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2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336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4/7/2021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fd.co.nz/2020/04/14/covid-19-update-14-april-202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2D2E87C-DE8A-488F-8123-B0069F54B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644" y="4675366"/>
            <a:ext cx="10268712" cy="846223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Century Schoolbook"/>
              </a:rPr>
              <a:t>Koronawirus</a:t>
            </a:r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A0F1-2D85-4BB7-86A6-F88259D3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Rzadziej występujące objawy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FADB241-0CF5-41B9-83F2-BAE80CFAE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88175"/>
              </p:ext>
            </p:extLst>
          </p:nvPr>
        </p:nvGraphicFramePr>
        <p:xfrm>
          <a:off x="310552" y="1820174"/>
          <a:ext cx="7113916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6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3A367-DE42-4FA3-8A59-BCBA5783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Poważne objawy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9AB1D-3E93-4BDB-A2A0-562235E1607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FDC6C95-999D-4A63-909C-AF4B931BB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082321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55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D503A-5279-4BBA-862E-BBFB4FC8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Profilaktyka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656A9-14DB-4C17-86F3-009EFB3DF625}"/>
              </a:ext>
            </a:extLst>
          </p:cNvPr>
          <p:cNvSpPr txBox="1"/>
          <p:nvPr/>
        </p:nvSpPr>
        <p:spPr>
          <a:xfrm>
            <a:off x="140611" y="2400846"/>
            <a:ext cx="7220773" cy="44418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spc="50"/>
              <a:t>Chroń siebie i osoby w Twoim środowisku, poznając fakty i podejmując odpowiednie środki ostrożności. Postępuj zgodnie z zaleceniami lokalnej stacji sanitarno-epidemiologicznej.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spc="50"/>
              <a:t>Zadzwoń z wyprzedzeniem do świadczeniodawcy, aby szybko uzyskać skierowanie do właściwej placówki medycznej. Zapewni Ci to ochronę i zapobiegnie rozprzestrzenianiu się wirusów i innych czynników zakaźnych. </a:t>
            </a:r>
            <a:r>
              <a:rPr lang="en-US" sz="2000" spc="50">
                <a:ea typeface="+mn-lt"/>
                <a:cs typeface="+mn-lt"/>
              </a:rPr>
              <a:t>Maski mogą pomóc w zapobieganiu przenoszeniu wirusów z osoby noszącej maskę na inne. Same maski nie chronią przed COVID-19 – należy także zachowywać odległość od innych osób i dbać o higienę rąk. Postępuj zgodnie z zaleceniami lokalnej stacji sanitarno-epidemiologicznej.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br>
              <a:rPr lang="en-US" spc="50" dirty="0"/>
            </a:br>
            <a:endParaRPr lang="en-US" spc="50"/>
          </a:p>
          <a:p>
            <a:pPr>
              <a:lnSpc>
                <a:spcPct val="101000"/>
              </a:lnSpc>
              <a:spcAft>
                <a:spcPts val="600"/>
              </a:spcAft>
            </a:pPr>
            <a:endParaRPr lang="en-US" spc="50"/>
          </a:p>
        </p:txBody>
      </p:sp>
      <p:pic>
        <p:nvPicPr>
          <p:cNvPr id="4" name="Picture 4" descr="A picture containing swimming, ocean floor&#10;&#10;Description automatically generated">
            <a:extLst>
              <a:ext uri="{FF2B5EF4-FFF2-40B4-BE49-F238E27FC236}">
                <a16:creationId xmlns:a16="http://schemas.microsoft.com/office/drawing/2014/main" id="{F9EE365E-782C-4B81-ABAB-2F727ABC0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7" r="29308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8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F8250-5BB0-4478-BA3E-8395596E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Aby zapobiec rozprzestrzenianiu się Covid-19: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D4EB5CC-935C-4F5C-BE0B-893C7E981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527938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83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5BB74C-33FB-4335-8808-49E247F7B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225106"/>
            <a:ext cx="8132066" cy="3788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77CB4-0E8F-4CD6-AEFF-E1367F5A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1654506"/>
            <a:ext cx="5697519" cy="26592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800"/>
              <a:t>Jak prawidłowo Myć ręce?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64A0097-B8D6-4AF5-B9F8-A7B896956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10" y="-12937"/>
            <a:ext cx="6653840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41C8-5492-4F44-B0CF-C2763E59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Leczenie (samoopieka):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26A5-E1C0-4596-8F8E-935D5DF1F89F}"/>
              </a:ext>
            </a:extLst>
          </p:cNvPr>
          <p:cNvSpPr txBox="1"/>
          <p:nvPr/>
        </p:nvSpPr>
        <p:spPr>
          <a:xfrm>
            <a:off x="138024" y="2294625"/>
            <a:ext cx="12059727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rgbClr val="3C4043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Po kontakcie z osobą chorą na COVID-19 wykonaj te czynności.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Skontaktuj się z lekarzem lub zadzwoń na infolinię COVID-19, aby dowiedzieć się, gdzie i kiedy można wykonać badanie.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Przestrzegaj procedur ustalania kontaktów zakaźnych, aby powstrzymać rozprzestrzenianie się wirusa.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Jeśli badanie nie jest dostępne, zostań w domu i z dala od innych przez 14 dni.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Podczas kwarantanny nie chodź do pracy, do szkoły ani w miejsca publiczne. Poproś kogoś o zrobienie zakupów.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Zachowaj co najmniej 1 metr odstępu od innych, nawet od członków swojej rodziny.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Noś maskę medyczną, aby chronić innych, także wtedy, gdy musisz skorzystać z pomocy medycznej.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Często myj ręce.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Przebywaj w innym pomieszczeniu niż pozostali członkowie rodziny, a jeśli to niemożliwe, noś maskę medyczną.</a:t>
            </a:r>
          </a:p>
          <a:p>
            <a:endParaRPr lang="en-US" dirty="0">
              <a:solidFill>
                <a:srgbClr val="3C4043"/>
              </a:solidFill>
              <a:latin typeface="Franklin Gothic Book"/>
              <a:cs typeface="arial"/>
            </a:endParaRPr>
          </a:p>
          <a:p>
            <a:endParaRPr lang="en-US">
              <a:solidFill>
                <a:srgbClr val="202124"/>
              </a:solidFill>
              <a:latin typeface="arial"/>
              <a:cs typeface="arial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0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2563-1B98-4E79-B38D-21EA2BDA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Leczenie(samoopieka):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E3446-D108-4567-A328-1D3662006C40}"/>
              </a:ext>
            </a:extLst>
          </p:cNvPr>
          <p:cNvSpPr txBox="1"/>
          <p:nvPr/>
        </p:nvSpPr>
        <p:spPr>
          <a:xfrm>
            <a:off x="382438" y="2150853"/>
            <a:ext cx="689825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rgbClr val="3C4043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Pomieszczenie, w którym przebywasz, musi być regularnie wietrzone.</a:t>
            </a:r>
            <a:endParaRPr lang="en-US" sz="2000">
              <a:latin typeface="Franklin Gothic Book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Jeśli dzielisz pokój z innymi osobami, łóżka powinny być od siebie oddalone co najmniej o 1 metr.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Obserwuj się pod kątem ewentualnych objawów przez 14 dni.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Natychmiast skontaktuj się z lekarzem, jeśli wystąpi którykolwiek z następujących objawów: trudności w oddychaniu, utrata mowy lub zdolności poruszania się, dezorientacja lub ból w klatce piersiowej.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3C4043"/>
                </a:solidFill>
                <a:latin typeface="Franklin Gothic Book"/>
                <a:cs typeface="arial"/>
              </a:rPr>
              <a:t>Zachowaj pozytywne nastawienie, utrzymując kontakt z bliskimi przez telefon lub internet, a także ćwicząc w domu.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021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21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E2ECE-2F63-4497-9EF4-1B70ABB5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1" y="1197"/>
            <a:ext cx="4500737" cy="209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kern="1200" cap="all" spc="12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Leczenie (szpitalne):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C7AC0-5CE4-4B97-831B-954AC0280D59}"/>
              </a:ext>
            </a:extLst>
          </p:cNvPr>
          <p:cNvSpPr txBox="1"/>
          <p:nvPr/>
        </p:nvSpPr>
        <p:spPr>
          <a:xfrm>
            <a:off x="-2845" y="1969399"/>
            <a:ext cx="6096623" cy="48161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1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spc="50"/>
              <a:t>Naukowcy na całym świecie pracują nad wynalezieniem i opracowaniem metod leczenia choroby COVID-19.</a:t>
            </a:r>
          </a:p>
          <a:p>
            <a:pPr marL="342900" indent="-342900">
              <a:lnSpc>
                <a:spcPct val="91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spc="50"/>
              <a:t>Optymalne leczenie wspomagające obejmuje podawanie tlenu ciężko chorym pacjentom i pacjentom z ryzykiem wystąpienia ciężkiej choroby, a także bardziej zaawansowane wspomaganie oddychania, takie jak wentylacja w przypadku pacjentów w stanie krytycznym.</a:t>
            </a:r>
          </a:p>
          <a:p>
            <a:pPr marL="342900" indent="-342900">
              <a:lnSpc>
                <a:spcPct val="91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spc="50"/>
              <a:t>Deksametazon jest kortykosteroidem, który może pomóc skrócić czas pobytu pod respiratorem i uratować życie pacjentom z ciężką chorobą i w stanie krytycznym.</a:t>
            </a:r>
          </a:p>
          <a:p>
            <a:pPr>
              <a:lnSpc>
                <a:spcPct val="91000"/>
              </a:lnSpc>
              <a:spcAft>
                <a:spcPts val="600"/>
              </a:spcAft>
            </a:pPr>
            <a:endParaRPr lang="en-US" sz="1600" spc="50" dirty="0"/>
          </a:p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en-US" sz="1600" spc="50"/>
              <a:t>WHO nie zaleca samodzielnego stosowania leków, w tym antybiotyków, w ramach profilaktyki lub leczenia COVID-19.</a:t>
            </a:r>
            <a:endParaRPr lang="en-US" sz="1600" spc="50" dirty="0"/>
          </a:p>
        </p:txBody>
      </p:sp>
      <p:pic>
        <p:nvPicPr>
          <p:cNvPr id="4" name="Picture 4" descr="A picture containing indoor, person, floor, wall&#10;&#10;Description automatically generated">
            <a:extLst>
              <a:ext uri="{FF2B5EF4-FFF2-40B4-BE49-F238E27FC236}">
                <a16:creationId xmlns:a16="http://schemas.microsoft.com/office/drawing/2014/main" id="{1365861F-CBE4-4778-B911-5874DBE4C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4" r="1375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0815-B3B8-4BD4-989A-B40C2AB9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Testy na koronawirusa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FAC5C-ACA6-40C0-A8D2-0A6B3AD7E6BC}"/>
              </a:ext>
            </a:extLst>
          </p:cNvPr>
          <p:cNvSpPr txBox="1"/>
          <p:nvPr/>
        </p:nvSpPr>
        <p:spPr>
          <a:xfrm>
            <a:off x="181154" y="2941608"/>
            <a:ext cx="1125459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Zlecenie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wykonania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testu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na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koronawirusa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może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wystawić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Ci </a:t>
            </a:r>
            <a:r>
              <a:rPr lang="en-US" dirty="0" err="1">
                <a:solidFill>
                  <a:srgbClr val="202124"/>
                </a:solidFill>
                <a:latin typeface="arial"/>
                <a:cs typeface="arial"/>
              </a:rPr>
              <a:t>lekarz</a:t>
            </a:r>
            <a:r>
              <a:rPr lang="en-US" dirty="0">
                <a:solidFill>
                  <a:srgbClr val="202124"/>
                </a:solidFill>
                <a:latin typeface="arial"/>
                <a:cs typeface="arial"/>
              </a:rPr>
              <a:t> 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pozytywny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wynik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dodatni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testu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wykryto</a:t>
            </a:r>
            <a:r>
              <a:rPr lang="en-US" dirty="0">
                <a:ea typeface="+mn-lt"/>
                <a:cs typeface="+mn-lt"/>
              </a:rPr>
              <a:t> SARS-CoV-2). </a:t>
            </a:r>
            <a:r>
              <a:rPr lang="en-US" dirty="0" err="1">
                <a:ea typeface="+mn-lt"/>
                <a:cs typeface="+mn-lt"/>
              </a:rPr>
              <a:t>Potwierdzono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obecność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koronawirusa</a:t>
            </a:r>
            <a:r>
              <a:rPr lang="en-US" dirty="0">
                <a:ea typeface="+mn-lt"/>
                <a:cs typeface="+mn-lt"/>
              </a:rPr>
              <a:t>,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powinieneś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poddać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izolacji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warunkach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domowych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chyba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że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lekarz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skieruje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cię</a:t>
            </a:r>
            <a:r>
              <a:rPr lang="en-US" dirty="0">
                <a:ea typeface="+mn-lt"/>
                <a:cs typeface="+mn-lt"/>
              </a:rPr>
              <a:t> do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izolatorium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lub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szpitala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endParaRPr lang="en-US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9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F8D86-F9F3-4D0B-B90A-3EF2553A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 przebiegają testy na obecność koronawirusa w mobilnym punkcie pobrań?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0B9102-3866-4C84-89EA-BD52DA653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272047"/>
              </p:ext>
            </p:extLst>
          </p:nvPr>
        </p:nvGraphicFramePr>
        <p:xfrm>
          <a:off x="4869492" y="-3514"/>
          <a:ext cx="7235913" cy="6862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55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0EC3-3AA4-4A12-8D9E-A40E8DE5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JAK WYGLĄDA KORONAWIRUS?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18D241-9B1A-4DB4-AAB3-83B11EEA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10980"/>
            <a:ext cx="2743200" cy="16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848DC-47EF-469B-BAFC-22696C1E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Szczepionka przeciw Covid-19</a:t>
            </a:r>
            <a:endParaRPr lang="en-US">
              <a:ea typeface="+mj-ea"/>
              <a:cs typeface="+mj-cs"/>
            </a:endParaRPr>
          </a:p>
        </p:txBody>
      </p:sp>
      <p:graphicFrame>
        <p:nvGraphicFramePr>
          <p:cNvPr id="35" name="TextBox 32">
            <a:extLst>
              <a:ext uri="{FF2B5EF4-FFF2-40B4-BE49-F238E27FC236}">
                <a16:creationId xmlns:a16="http://schemas.microsoft.com/office/drawing/2014/main" id="{D07C60FC-62A6-4C4F-ABCA-6554D17C0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31632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85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59773-231A-41DF-9A3C-F79B2900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Szczepionka na koronawirusa</a:t>
            </a:r>
            <a:endParaRPr lang="en-US"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FE68084-BC77-46B8-97D0-03041C29E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639181"/>
              </p:ext>
            </p:extLst>
          </p:nvPr>
        </p:nvGraphicFramePr>
        <p:xfrm>
          <a:off x="5300812" y="643466"/>
          <a:ext cx="5927575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1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5EDC0-17E3-41A4-B366-DD7171F0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800674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Skuteczność poszczególnych szczepionek na covid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28FEF-03C7-489D-9BBC-B2DA4B17B6FE}"/>
              </a:ext>
            </a:extLst>
          </p:cNvPr>
          <p:cNvSpPr txBox="1"/>
          <p:nvPr/>
        </p:nvSpPr>
        <p:spPr>
          <a:xfrm>
            <a:off x="97479" y="2587752"/>
            <a:ext cx="12037126" cy="325810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b="1" spc="50"/>
              <a:t>Szczepionka Comirnaty (BioNTech/Pfizer)</a:t>
            </a:r>
            <a:r>
              <a:rPr lang="en-US" sz="2000" spc="50"/>
              <a:t>. Badania kliniczne wykazały niemal 95 proc. skuteczność w zapobieganiu COVID-19 u osób bez wcześniejszej infekcji. Po pierwszej dawce skuteczność preparatu oceniono na ok. 52 proc.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b="1" spc="50"/>
              <a:t>Szczepionka przeciw COVID-19 firmy Moderna.</a:t>
            </a:r>
            <a:r>
              <a:rPr lang="en-US" sz="2000" spc="50"/>
              <a:t> W badaniach klinicznych skuteczność w zapobieganiu objawowej infekcji u osób bez dowodów wcześniejszej infekcji COVID-19 oceniono na 94,1 proc.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b="1" spc="50"/>
              <a:t>Szczepionka przeciw COVID-19 AstraZeneca.</a:t>
            </a:r>
            <a:r>
              <a:rPr lang="en-US" sz="2000" spc="50"/>
              <a:t> Na początku skuteczność produktu oceniono na 79 proc., nowe analizy amerykańskich badań klinicznych wskazały, że wskaźnik skuteczności preparatu wynosi 76 proc.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b="1" spc="50"/>
              <a:t>Szczepionka firmy Johnson&amp;Johnson (COVID-19 Vaccine Janssen).</a:t>
            </a:r>
            <a:r>
              <a:rPr lang="en-US" sz="2000" spc="50"/>
              <a:t> Ogólną skuteczność oceniono na 66 proc.. Skuteczność w zapobieganiu ciężkiej postaci COVID-19 wyniosła zaś finalnie 85,4 proc.</a:t>
            </a:r>
          </a:p>
        </p:txBody>
      </p:sp>
    </p:spTree>
    <p:extLst>
      <p:ext uri="{BB962C8B-B14F-4D97-AF65-F5344CB8AC3E}">
        <p14:creationId xmlns:p14="http://schemas.microsoft.com/office/powerpoint/2010/main" val="1987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73F7-2E8C-4086-92F8-88694492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2" y="-214148"/>
            <a:ext cx="12109013" cy="2822217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ea typeface="+mj-lt"/>
                <a:cs typeface="+mj-lt"/>
              </a:rPr>
              <a:t>Jak szybko po przyjęciu szczepionki organizm zaczyna wytwarzać przeciwciała przeciwko covid-19?</a:t>
            </a:r>
            <a:endParaRPr lang="en-US" sz="5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98D547-43F7-4988-9546-72F066DA6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60678"/>
              </p:ext>
            </p:extLst>
          </p:nvPr>
        </p:nvGraphicFramePr>
        <p:xfrm>
          <a:off x="862641" y="2530415"/>
          <a:ext cx="10632786" cy="403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262">
                  <a:extLst>
                    <a:ext uri="{9D8B030D-6E8A-4147-A177-3AD203B41FA5}">
                      <a16:colId xmlns:a16="http://schemas.microsoft.com/office/drawing/2014/main" val="2238108733"/>
                    </a:ext>
                  </a:extLst>
                </a:gridCol>
                <a:gridCol w="3544262">
                  <a:extLst>
                    <a:ext uri="{9D8B030D-6E8A-4147-A177-3AD203B41FA5}">
                      <a16:colId xmlns:a16="http://schemas.microsoft.com/office/drawing/2014/main" val="4080530048"/>
                    </a:ext>
                  </a:extLst>
                </a:gridCol>
                <a:gridCol w="3544262">
                  <a:extLst>
                    <a:ext uri="{9D8B030D-6E8A-4147-A177-3AD203B41FA5}">
                      <a16:colId xmlns:a16="http://schemas.microsoft.com/office/drawing/2014/main" val="539444828"/>
                    </a:ext>
                  </a:extLst>
                </a:gridCol>
              </a:tblGrid>
              <a:tr h="1194456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Nazwa szczepionki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Minimalny odstęp między pierwszą a drugą dawką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Minimalny czas oczekiwania na nabycie pełnej odporności po drugiej dawce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1729096418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Comirnaty (BioNTech/Pfizer)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21 dni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7 dni</a:t>
                      </a: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4170032823"/>
                  </a:ext>
                </a:extLst>
              </a:tr>
              <a:tr h="687718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Szczepionka przeciw COVID-19 firmy Moderna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28 dni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14 dni</a:t>
                      </a: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784253969"/>
                  </a:ext>
                </a:extLst>
              </a:tr>
              <a:tr h="687718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Szczepionka przeciw COVID-19 AstraZeneca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4 tygodnie (do 12 tygodni)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15 dni</a:t>
                      </a: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3569466998"/>
                  </a:ext>
                </a:extLst>
              </a:tr>
              <a:tr h="778207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Szczepionka Johnson&amp;Johnson (COVID-19 Vaccine Janssen).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szczepionka jednodawkowa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28 dni</a:t>
                      </a: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84221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35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ecorated, close&#10;&#10;Description automatically generated">
            <a:extLst>
              <a:ext uri="{FF2B5EF4-FFF2-40B4-BE49-F238E27FC236}">
                <a16:creationId xmlns:a16="http://schemas.microsoft.com/office/drawing/2014/main" id="{763AEA3D-7457-4CF3-A04F-023BBA39A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8370F-9BAA-4983-8C77-C1DA75AD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Ile trwa odpornośc po przechorowaniu covid?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B08AB-56DC-4996-B8CF-E76F418A7069}"/>
              </a:ext>
            </a:extLst>
          </p:cNvPr>
          <p:cNvSpPr txBox="1"/>
          <p:nvPr/>
        </p:nvSpPr>
        <p:spPr>
          <a:xfrm>
            <a:off x="6073175" y="2741230"/>
            <a:ext cx="6132123" cy="31261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spc="50"/>
              <a:t>Istotną kwestią jest to, jak długo od przechorowania utrzymuje się odporność przeciw koronawirusowi SARS-CoV-2. Naukowcy oceniają, że trwa to do kilku miesięcy. Uczeni z Public Health England (PHE) dali bardziej konkretną odpowiedź. Według obserwacji, którymi podzielili się w styczniu, jest to co najmniej pięć miesięcy. Specjaliści zastrzegali przy tym, że fakt ten nie oznacza, iż ponowne zakażenie koronawirusem nie jest możliwe.</a:t>
            </a:r>
          </a:p>
        </p:txBody>
      </p:sp>
    </p:spTree>
    <p:extLst>
      <p:ext uri="{BB962C8B-B14F-4D97-AF65-F5344CB8AC3E}">
        <p14:creationId xmlns:p14="http://schemas.microsoft.com/office/powerpoint/2010/main" val="278105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8E56-6CAE-45FD-9C4A-66BB2AD8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Państwa europy z największą liczbą </a:t>
            </a:r>
            <a:r>
              <a:rPr lang="en-US" dirty="0"/>
              <a:t>zakażeń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740BA-A633-403F-A85F-6CB74E504E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486B8A9-AD7E-44FF-B65A-885A29B1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2122867"/>
            <a:ext cx="12203500" cy="4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0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742CF-508C-4358-8626-49F1E7D0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Warianty koronawirusa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D699C95-CCE8-4B33-AD05-100D3101A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252068"/>
              </p:ext>
            </p:extLst>
          </p:nvPr>
        </p:nvGraphicFramePr>
        <p:xfrm>
          <a:off x="960438" y="2749621"/>
          <a:ext cx="10267950" cy="298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66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B109E1-45E3-4986-9663-C3EAAC0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E9D42-BBE7-4427-9BC3-971CE96F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46441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788D8-7DED-4228-A257-A13282D0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1" y="1240403"/>
            <a:ext cx="5943600" cy="29419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Jak rozróżnić covid od grypy czy przeziębienia?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2FAD3E-6EBA-4DA1-8375-56C53CB6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136" y="1331871"/>
            <a:ext cx="4015397" cy="25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AEDDD569-910A-4978-BC9C-F474A88EF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7" r="1" b="39197"/>
          <a:stretch/>
        </p:blipFill>
        <p:spPr>
          <a:xfrm>
            <a:off x="1524" y="-388179"/>
            <a:ext cx="1218895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85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E9F7E-597E-4C9D-84FD-778EE472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2100845"/>
            <a:ext cx="4670234" cy="19755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TABLICZKI INFORMACYJNE COVID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F668A3-2805-4C0E-B517-25B90E405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56" y="386909"/>
            <a:ext cx="5856243" cy="54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4D39B-BDBA-4376-A684-5E101827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KIEDY ROZPOCZĘŁA SIĘ PANDEMIA KORONAWIRUSA?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B3D5B-5E8F-455D-93B5-847A50C5B671}"/>
              </a:ext>
            </a:extLst>
          </p:cNvPr>
          <p:cNvSpPr txBox="1"/>
          <p:nvPr/>
        </p:nvSpPr>
        <p:spPr>
          <a:xfrm>
            <a:off x="960120" y="2587625"/>
            <a:ext cx="6214533" cy="33178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spc="50"/>
              <a:t>Pandemia zakaźnej choroby COVID-19 wywoływanej przez koronawirusa SARS-CoV-19. Rozpoczęła się jako epidemia 17 listopada 2019 w mieście Wuhan, w prowincji Hubei, w środkowych Chinach, a 11 marca 2020 została uznana przez Światową Organizację Zdrowia (WHO) za </a:t>
            </a:r>
            <a:r>
              <a:rPr lang="en-US" sz="2000" u="sng" spc="50"/>
              <a:t>pandemię</a:t>
            </a:r>
            <a:r>
              <a:rPr lang="en-US" sz="2000" spc="50"/>
              <a:t> .</a:t>
            </a:r>
          </a:p>
        </p:txBody>
      </p:sp>
      <p:pic>
        <p:nvPicPr>
          <p:cNvPr id="5" name="Picture 5" descr="A picture containing plant, kiwi&#10;&#10;Description automatically generated">
            <a:extLst>
              <a:ext uri="{FF2B5EF4-FFF2-40B4-BE49-F238E27FC236}">
                <a16:creationId xmlns:a16="http://schemas.microsoft.com/office/drawing/2014/main" id="{613A356E-0418-4A90-BF8F-33E0360B8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1" r="6443" b="2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2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BB74C-33FB-4335-8808-49E247F7B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25106"/>
            <a:ext cx="12192000" cy="3788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B63D7-004C-4331-B622-BF1B6210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841412"/>
            <a:ext cx="10268712" cy="26880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500"/>
              <a:t>Dziękuje za obejrzenie prezentacji</a:t>
            </a:r>
          </a:p>
        </p:txBody>
      </p:sp>
    </p:spTree>
    <p:extLst>
      <p:ext uri="{BB962C8B-B14F-4D97-AF65-F5344CB8AC3E}">
        <p14:creationId xmlns:p14="http://schemas.microsoft.com/office/powerpoint/2010/main" val="293467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4D99B-58ED-4AB7-87E6-95AEDFFA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Początek Pandemi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97328-2584-4D8C-9A4D-DFF1F226F7B8}"/>
              </a:ext>
            </a:extLst>
          </p:cNvPr>
          <p:cNvSpPr txBox="1"/>
          <p:nvPr/>
        </p:nvSpPr>
        <p:spPr>
          <a:xfrm>
            <a:off x="960120" y="2587625"/>
            <a:ext cx="6214533" cy="33178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000" spc="50" dirty="0"/>
              <a:t>4 </a:t>
            </a:r>
            <a:r>
              <a:rPr lang="en-US" sz="2000" spc="50" err="1"/>
              <a:t>marca</a:t>
            </a:r>
            <a:r>
              <a:rPr lang="en-US" sz="2000" spc="50" dirty="0"/>
              <a:t> 2020r. w </a:t>
            </a:r>
            <a:r>
              <a:rPr lang="en-US" sz="2000" spc="50" err="1"/>
              <a:t>Polsce</a:t>
            </a:r>
            <a:r>
              <a:rPr lang="en-US" sz="2000" spc="50" dirty="0"/>
              <a:t> </a:t>
            </a:r>
            <a:r>
              <a:rPr lang="en-US" sz="2000" spc="50" err="1"/>
              <a:t>pojawił</a:t>
            </a:r>
            <a:r>
              <a:rPr lang="en-US" sz="2000" spc="50" dirty="0"/>
              <a:t> </a:t>
            </a:r>
            <a:r>
              <a:rPr lang="en-US" sz="2000" spc="50" err="1"/>
              <a:t>się</a:t>
            </a:r>
            <a:r>
              <a:rPr lang="en-US" sz="2000" spc="50" dirty="0"/>
              <a:t> </a:t>
            </a:r>
            <a:r>
              <a:rPr lang="en-US" sz="2000" spc="50" err="1"/>
              <a:t>piewszy</a:t>
            </a:r>
            <a:r>
              <a:rPr lang="en-US" sz="2000" spc="50" dirty="0"/>
              <a:t> </a:t>
            </a:r>
            <a:r>
              <a:rPr lang="en-US" sz="2000" spc="50" err="1"/>
              <a:t>przypadek</a:t>
            </a:r>
            <a:r>
              <a:rPr lang="en-US" sz="2000" spc="50" dirty="0"/>
              <a:t> </a:t>
            </a:r>
            <a:r>
              <a:rPr lang="en-US" sz="2000" spc="50" err="1"/>
              <a:t>koronawirusa</a:t>
            </a:r>
            <a:r>
              <a:rPr lang="en-US" sz="2000" spc="50" dirty="0"/>
              <a:t>. W </a:t>
            </a:r>
            <a:r>
              <a:rPr lang="en-US" sz="2000" spc="50" err="1"/>
              <a:t>okresie</a:t>
            </a:r>
            <a:r>
              <a:rPr lang="en-US" sz="2000" spc="50" dirty="0"/>
              <a:t> od 14 do 20 </a:t>
            </a:r>
            <a:r>
              <a:rPr lang="en-US" sz="2000" spc="50" err="1"/>
              <a:t>marca</a:t>
            </a:r>
            <a:r>
              <a:rPr lang="en-US" sz="2000" spc="50" dirty="0"/>
              <a:t> </a:t>
            </a:r>
            <a:r>
              <a:rPr lang="en-US" sz="2000" spc="50" err="1"/>
              <a:t>obowiązywał</a:t>
            </a:r>
            <a:r>
              <a:rPr lang="en-US" sz="2000" spc="50" dirty="0"/>
              <a:t> w </a:t>
            </a:r>
            <a:r>
              <a:rPr lang="en-US" sz="2000" b="1" spc="50" err="1"/>
              <a:t>Polsce</a:t>
            </a:r>
            <a:r>
              <a:rPr lang="en-US" sz="2000" spc="50" dirty="0"/>
              <a:t> stan </a:t>
            </a:r>
            <a:r>
              <a:rPr lang="en-US" sz="2000" spc="50" err="1"/>
              <a:t>zagrożenia</a:t>
            </a:r>
            <a:r>
              <a:rPr lang="en-US" sz="2000" spc="50" dirty="0"/>
              <a:t> </a:t>
            </a:r>
            <a:r>
              <a:rPr lang="en-US" sz="2000" spc="50" err="1"/>
              <a:t>epidemicznego</a:t>
            </a:r>
            <a:r>
              <a:rPr lang="en-US" sz="2000" spc="50" dirty="0"/>
              <a:t>, a od 15 </a:t>
            </a:r>
            <a:r>
              <a:rPr lang="en-US" sz="2000" spc="50" err="1"/>
              <a:t>marca</a:t>
            </a:r>
            <a:r>
              <a:rPr lang="en-US" sz="2000" spc="50" dirty="0"/>
              <a:t> </a:t>
            </a:r>
            <a:r>
              <a:rPr lang="en-US" sz="2000" spc="50" err="1"/>
              <a:t>wprowadzono</a:t>
            </a:r>
            <a:r>
              <a:rPr lang="en-US" sz="2000" spc="50" dirty="0"/>
              <a:t> </a:t>
            </a:r>
            <a:r>
              <a:rPr lang="en-US" sz="2000" spc="50" err="1"/>
              <a:t>na</a:t>
            </a:r>
            <a:r>
              <a:rPr lang="en-US" sz="2000" spc="50" dirty="0"/>
              <a:t> </a:t>
            </a:r>
            <a:r>
              <a:rPr lang="en-US" sz="2000" spc="50" err="1"/>
              <a:t>granicach</a:t>
            </a:r>
            <a:r>
              <a:rPr lang="en-US" sz="2000" spc="50" dirty="0"/>
              <a:t> Polski </a:t>
            </a:r>
            <a:r>
              <a:rPr lang="en-US" sz="2000" spc="50" err="1"/>
              <a:t>kordon</a:t>
            </a:r>
            <a:r>
              <a:rPr lang="en-US" sz="2000" spc="50" dirty="0"/>
              <a:t> </a:t>
            </a:r>
            <a:r>
              <a:rPr lang="en-US" sz="2000" spc="50" err="1"/>
              <a:t>sanitarny</a:t>
            </a:r>
            <a:r>
              <a:rPr lang="en-US" sz="2000" spc="50" dirty="0"/>
              <a:t>, </a:t>
            </a:r>
            <a:r>
              <a:rPr lang="en-US" sz="2000" spc="50" err="1"/>
              <a:t>znacząco</a:t>
            </a:r>
            <a:r>
              <a:rPr lang="en-US" sz="2000" spc="50" dirty="0"/>
              <a:t> </a:t>
            </a:r>
            <a:r>
              <a:rPr lang="en-US" sz="2000" spc="50" err="1"/>
              <a:t>ograniczający</a:t>
            </a:r>
            <a:r>
              <a:rPr lang="en-US" sz="2000" spc="50" dirty="0"/>
              <a:t> </a:t>
            </a:r>
            <a:r>
              <a:rPr lang="en-US" sz="2000" spc="50" err="1"/>
              <a:t>ruch</a:t>
            </a:r>
            <a:r>
              <a:rPr lang="en-US" sz="2000" spc="50" dirty="0"/>
              <a:t> </a:t>
            </a:r>
            <a:r>
              <a:rPr lang="en-US" sz="2000" spc="50" err="1"/>
              <a:t>graniczny</a:t>
            </a:r>
            <a:r>
              <a:rPr lang="en-US" sz="2000" spc="50" dirty="0"/>
              <a:t>. Od 20 </a:t>
            </a:r>
            <a:r>
              <a:rPr lang="en-US" sz="2000" spc="50" err="1"/>
              <a:t>marca</a:t>
            </a:r>
            <a:r>
              <a:rPr lang="en-US" sz="2000" spc="50" dirty="0"/>
              <a:t>, </a:t>
            </a:r>
            <a:r>
              <a:rPr lang="en-US" sz="2000" spc="50" err="1"/>
              <a:t>zgodnie</a:t>
            </a:r>
            <a:r>
              <a:rPr lang="en-US" sz="2000" spc="50" dirty="0"/>
              <a:t> z </a:t>
            </a:r>
            <a:r>
              <a:rPr lang="en-US" sz="2000" spc="50" err="1"/>
              <a:t>rozporządzeniem</a:t>
            </a:r>
            <a:r>
              <a:rPr lang="en-US" sz="2000" spc="50" dirty="0"/>
              <a:t> </a:t>
            </a:r>
            <a:r>
              <a:rPr lang="en-US" sz="2000" spc="50" err="1"/>
              <a:t>Ministra</a:t>
            </a:r>
            <a:r>
              <a:rPr lang="en-US" sz="2000" spc="50" dirty="0"/>
              <a:t> </a:t>
            </a:r>
            <a:r>
              <a:rPr lang="en-US" sz="2000" spc="50" err="1"/>
              <a:t>Zdrowia</a:t>
            </a:r>
            <a:r>
              <a:rPr lang="en-US" sz="2000" spc="50" dirty="0"/>
              <a:t> </a:t>
            </a:r>
            <a:r>
              <a:rPr lang="en-US" sz="2000" spc="50" err="1"/>
              <a:t>obowiązuje</a:t>
            </a:r>
            <a:r>
              <a:rPr lang="en-US" sz="2000" spc="50" dirty="0"/>
              <a:t> w </a:t>
            </a:r>
            <a:r>
              <a:rPr lang="en-US" sz="2000" b="1" spc="50" err="1"/>
              <a:t>Polsce</a:t>
            </a:r>
            <a:r>
              <a:rPr lang="en-US" sz="2000" spc="50" dirty="0"/>
              <a:t> stan </a:t>
            </a:r>
            <a:r>
              <a:rPr lang="en-US" sz="2000" spc="50" err="1"/>
              <a:t>epidemii</a:t>
            </a:r>
            <a:r>
              <a:rPr lang="en-US" sz="2000" spc="50" dirty="0"/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B6B5A20-D682-4600-B916-E81E1BA4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2" r="17457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0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90969-53F7-4E19-B6BD-A76222B8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Skąd się wziął koronawirus?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B6E6E-15A9-4399-9D58-BCFF5DA0F21E}"/>
              </a:ext>
            </a:extLst>
          </p:cNvPr>
          <p:cNvSpPr txBox="1"/>
          <p:nvPr/>
        </p:nvSpPr>
        <p:spPr>
          <a:xfrm>
            <a:off x="-3163" y="2371965"/>
            <a:ext cx="7925438" cy="38354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2000" spc="50" err="1"/>
              <a:t>Koronawirusa</a:t>
            </a:r>
            <a:r>
              <a:rPr lang="en-US" sz="2000" spc="50" dirty="0"/>
              <a:t> SARS-CoV-2 z </a:t>
            </a:r>
            <a:r>
              <a:rPr lang="en-US" sz="2000" spc="50" err="1"/>
              <a:t>chińskiego</a:t>
            </a:r>
            <a:r>
              <a:rPr lang="en-US" sz="2000" spc="50" dirty="0"/>
              <a:t> </a:t>
            </a:r>
            <a:r>
              <a:rPr lang="en-US" sz="2000" spc="50" err="1"/>
              <a:t>Wuhanu</a:t>
            </a:r>
            <a:r>
              <a:rPr lang="en-US" sz="2000" spc="50" dirty="0"/>
              <a:t>, </a:t>
            </a:r>
            <a:r>
              <a:rPr lang="en-US" sz="2000" spc="50" err="1"/>
              <a:t>który</a:t>
            </a:r>
            <a:r>
              <a:rPr lang="en-US" sz="2000" spc="50" dirty="0"/>
              <a:t> </a:t>
            </a:r>
            <a:r>
              <a:rPr lang="en-US" sz="2000" spc="50" err="1"/>
              <a:t>wywołuje</a:t>
            </a:r>
            <a:r>
              <a:rPr lang="en-US" sz="2000" spc="50" dirty="0"/>
              <a:t> </a:t>
            </a:r>
            <a:r>
              <a:rPr lang="en-US" sz="2000" spc="50" err="1"/>
              <a:t>chorobę</a:t>
            </a:r>
            <a:r>
              <a:rPr lang="en-US" sz="2000" spc="50" dirty="0"/>
              <a:t> COVID-19. </a:t>
            </a:r>
            <a:r>
              <a:rPr lang="en-US" sz="2000" b="1" spc="50" err="1"/>
              <a:t>Koronawirus</a:t>
            </a:r>
            <a:r>
              <a:rPr lang="en-US" sz="2000" b="1" spc="50" dirty="0"/>
              <a:t> </a:t>
            </a:r>
            <a:r>
              <a:rPr lang="en-US" sz="2000" b="1" spc="50" err="1"/>
              <a:t>powstał</a:t>
            </a:r>
            <a:r>
              <a:rPr lang="en-US" sz="2000" spc="50" dirty="0"/>
              <a:t> w </a:t>
            </a:r>
            <a:r>
              <a:rPr lang="en-US" sz="2000" spc="50" err="1"/>
              <a:t>Chinach</a:t>
            </a:r>
            <a:r>
              <a:rPr lang="en-US" sz="2000" spc="50" dirty="0"/>
              <a:t> </a:t>
            </a:r>
            <a:r>
              <a:rPr lang="en-US" sz="2000" spc="50" err="1"/>
              <a:t>głównie</a:t>
            </a:r>
            <a:r>
              <a:rPr lang="en-US" sz="2000" spc="50" dirty="0"/>
              <a:t> za </a:t>
            </a:r>
            <a:r>
              <a:rPr lang="en-US" sz="2000" spc="50" err="1"/>
              <a:t>sprawą</a:t>
            </a:r>
            <a:r>
              <a:rPr lang="en-US" sz="2000" spc="50" dirty="0"/>
              <a:t> </a:t>
            </a:r>
            <a:r>
              <a:rPr lang="en-US" sz="2000" spc="50" err="1"/>
              <a:t>obecnych</a:t>
            </a:r>
            <a:r>
              <a:rPr lang="en-US" sz="2000" spc="50" dirty="0"/>
              <a:t> tam </a:t>
            </a:r>
            <a:r>
              <a:rPr lang="en-US" sz="2000" spc="50" err="1"/>
              <a:t>nietoperzy</a:t>
            </a:r>
            <a:r>
              <a:rPr lang="en-US" sz="2000" spc="50" dirty="0"/>
              <a:t>. </a:t>
            </a:r>
            <a:r>
              <a:rPr lang="en-US" sz="2000" spc="50" err="1"/>
              <a:t>Nietoperze</a:t>
            </a:r>
            <a:r>
              <a:rPr lang="en-US" sz="2000" spc="50" dirty="0"/>
              <a:t> </a:t>
            </a:r>
            <a:r>
              <a:rPr lang="en-US" sz="2000" spc="50" err="1"/>
              <a:t>są</a:t>
            </a:r>
            <a:r>
              <a:rPr lang="en-US" sz="2000" spc="50" dirty="0"/>
              <a:t> </a:t>
            </a:r>
            <a:r>
              <a:rPr lang="en-US" sz="2000" spc="50" err="1"/>
              <a:t>źródłem</a:t>
            </a:r>
            <a:r>
              <a:rPr lang="en-US" sz="2000" spc="50" dirty="0"/>
              <a:t> </a:t>
            </a:r>
            <a:r>
              <a:rPr lang="en-US" sz="2000" spc="50" err="1"/>
              <a:t>wielu</a:t>
            </a:r>
            <a:r>
              <a:rPr lang="en-US" sz="2000" spc="50" dirty="0"/>
              <a:t> </a:t>
            </a:r>
            <a:r>
              <a:rPr lang="en-US" sz="2000" spc="50" err="1"/>
              <a:t>wirusów</a:t>
            </a:r>
            <a:r>
              <a:rPr lang="en-US" sz="2000" spc="50" dirty="0"/>
              <a:t> </a:t>
            </a:r>
            <a:r>
              <a:rPr lang="en-US" sz="2000" spc="50" err="1"/>
              <a:t>odzwierzęcych</a:t>
            </a:r>
            <a:r>
              <a:rPr lang="en-US" sz="2000" spc="50" dirty="0"/>
              <a:t> w </a:t>
            </a:r>
            <a:r>
              <a:rPr lang="en-US" sz="2000" spc="50" err="1"/>
              <a:t>porównaniu</a:t>
            </a:r>
            <a:r>
              <a:rPr lang="en-US" sz="2000" spc="50" dirty="0"/>
              <a:t> do </a:t>
            </a:r>
            <a:r>
              <a:rPr lang="en-US" sz="2000" spc="50" err="1"/>
              <a:t>innych</a:t>
            </a:r>
            <a:r>
              <a:rPr lang="en-US" sz="2000" spc="50" dirty="0"/>
              <a:t> </a:t>
            </a:r>
            <a:r>
              <a:rPr lang="en-US" sz="2000" spc="50" err="1"/>
              <a:t>ssaków</a:t>
            </a:r>
            <a:r>
              <a:rPr lang="en-US" sz="2000" spc="50" dirty="0"/>
              <a:t>. </a:t>
            </a:r>
            <a:r>
              <a:rPr lang="en-US" sz="2000" spc="50" err="1"/>
              <a:t>Pokonują</a:t>
            </a:r>
            <a:r>
              <a:rPr lang="en-US" sz="2000" spc="50" dirty="0"/>
              <a:t> one </a:t>
            </a:r>
            <a:r>
              <a:rPr lang="en-US" sz="2000" spc="50" err="1"/>
              <a:t>duże</a:t>
            </a:r>
            <a:r>
              <a:rPr lang="en-US" sz="2000" spc="50" dirty="0"/>
              <a:t> </a:t>
            </a:r>
            <a:r>
              <a:rPr lang="en-US" sz="2000" spc="50" err="1"/>
              <a:t>dystanse</a:t>
            </a:r>
            <a:r>
              <a:rPr lang="en-US" sz="2000" spc="50" dirty="0"/>
              <a:t>, </a:t>
            </a:r>
            <a:r>
              <a:rPr lang="en-US" sz="2000" spc="50" err="1"/>
              <a:t>przez</a:t>
            </a:r>
            <a:r>
              <a:rPr lang="en-US" sz="2000" spc="50" dirty="0"/>
              <a:t> co z </a:t>
            </a:r>
            <a:r>
              <a:rPr lang="en-US" sz="2000" spc="50" err="1"/>
              <a:t>czasem</a:t>
            </a:r>
            <a:r>
              <a:rPr lang="en-US" sz="2000" spc="50" dirty="0"/>
              <a:t> </a:t>
            </a:r>
            <a:r>
              <a:rPr lang="en-US" sz="2000" spc="50" err="1"/>
              <a:t>przenoszą</a:t>
            </a:r>
            <a:r>
              <a:rPr lang="en-US" sz="2000" spc="50" dirty="0"/>
              <a:t> </a:t>
            </a:r>
            <a:r>
              <a:rPr lang="en-US" sz="2000" spc="50" err="1"/>
              <a:t>różne</a:t>
            </a:r>
            <a:r>
              <a:rPr lang="en-US" sz="2000" spc="50" dirty="0"/>
              <a:t> </a:t>
            </a:r>
            <a:r>
              <a:rPr lang="en-US" sz="2000" spc="50" err="1"/>
              <a:t>choroby</a:t>
            </a:r>
            <a:r>
              <a:rPr lang="en-US" sz="2000" spc="50" dirty="0"/>
              <a:t> </a:t>
            </a:r>
            <a:r>
              <a:rPr lang="en-US" sz="2000" spc="50" err="1"/>
              <a:t>na</a:t>
            </a:r>
            <a:r>
              <a:rPr lang="en-US" sz="2000" spc="50" dirty="0"/>
              <a:t> </a:t>
            </a:r>
            <a:r>
              <a:rPr lang="en-US" sz="2000" spc="50" err="1"/>
              <a:t>inne</a:t>
            </a:r>
            <a:r>
              <a:rPr lang="en-US" sz="2000" spc="50" dirty="0"/>
              <a:t> </a:t>
            </a:r>
            <a:r>
              <a:rPr lang="en-US" sz="2000" spc="50" err="1"/>
              <a:t>obszary</a:t>
            </a:r>
            <a:r>
              <a:rPr lang="en-US" sz="2000" spc="50" dirty="0"/>
              <a:t>. </a:t>
            </a:r>
            <a:r>
              <a:rPr lang="en-US" sz="2000" spc="50" err="1"/>
              <a:t>Niestety</a:t>
            </a:r>
            <a:r>
              <a:rPr lang="en-US" sz="2000" spc="50" dirty="0"/>
              <a:t> to </a:t>
            </a:r>
            <a:r>
              <a:rPr lang="en-US" sz="2000" spc="50" err="1"/>
              <a:t>sprawia</a:t>
            </a:r>
            <a:r>
              <a:rPr lang="en-US" sz="2000" spc="50" dirty="0"/>
              <a:t>, </a:t>
            </a:r>
            <a:r>
              <a:rPr lang="en-US" sz="2000" spc="50" err="1"/>
              <a:t>że</a:t>
            </a:r>
            <a:r>
              <a:rPr lang="en-US" sz="2000" spc="50" dirty="0"/>
              <a:t> jest to </a:t>
            </a:r>
            <a:r>
              <a:rPr lang="en-US" sz="2000" spc="50" err="1"/>
              <a:t>idealny</a:t>
            </a:r>
            <a:r>
              <a:rPr lang="en-US" sz="2000" spc="50" dirty="0"/>
              <a:t> </a:t>
            </a:r>
            <a:r>
              <a:rPr lang="en-US" sz="2000" spc="50" err="1"/>
              <a:t>gospodarz</a:t>
            </a:r>
            <a:r>
              <a:rPr lang="en-US" sz="2000" spc="50" dirty="0"/>
              <a:t> </a:t>
            </a:r>
            <a:r>
              <a:rPr lang="en-US" sz="2000" spc="50" err="1"/>
              <a:t>dla</a:t>
            </a:r>
            <a:r>
              <a:rPr lang="en-US" sz="2000" spc="50" dirty="0"/>
              <a:t> </a:t>
            </a:r>
            <a:r>
              <a:rPr lang="en-US" sz="2000" spc="50"/>
              <a:t>wirusów.</a:t>
            </a:r>
            <a:r>
              <a:rPr lang="en-US" sz="2000" spc="50">
                <a:ea typeface="+mn-lt"/>
                <a:cs typeface="+mn-lt"/>
              </a:rPr>
              <a:t>Choroba koronawirusowa (COVID-19) to choroba zakaźna wywoływana przez nowo odkrytego koronawirusa.</a:t>
            </a:r>
            <a:endParaRPr lang="en-US"/>
          </a:p>
          <a:p>
            <a:r>
              <a:rPr lang="en-US" sz="2000" spc="50">
                <a:ea typeface="+mn-lt"/>
                <a:cs typeface="+mn-lt"/>
              </a:rPr>
              <a:t>U większości osób, które zachorują na COVID-19, wystąpią objawy o łagodnym lub umiarkowanym nasileniu. Takie osoby wyzdrowieją bez specjalnego leczenia.</a:t>
            </a:r>
            <a:endParaRPr lang="en-US"/>
          </a:p>
          <a:p>
            <a:pPr>
              <a:lnSpc>
                <a:spcPct val="101000"/>
              </a:lnSpc>
              <a:spcAft>
                <a:spcPts val="600"/>
              </a:spcAft>
            </a:pPr>
            <a:endParaRPr lang="en-US" sz="2000" spc="50" dirty="0"/>
          </a:p>
        </p:txBody>
      </p:sp>
      <p:pic>
        <p:nvPicPr>
          <p:cNvPr id="4" name="Picture 4" descr="A picture containing outdoor object, star&#10;&#10;Description automatically generated">
            <a:extLst>
              <a:ext uri="{FF2B5EF4-FFF2-40B4-BE49-F238E27FC236}">
                <a16:creationId xmlns:a16="http://schemas.microsoft.com/office/drawing/2014/main" id="{C85F8793-BCC1-4E08-9E75-C25CC6A83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r="19960" b="2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B74CC-C0FB-4A7A-9C44-7D6FFA9C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Statystyki w Polsce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95AFDD7-DD27-4CA0-B80F-8260CD378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339219"/>
              </p:ext>
            </p:extLst>
          </p:nvPr>
        </p:nvGraphicFramePr>
        <p:xfrm>
          <a:off x="960438" y="2749621"/>
          <a:ext cx="10267950" cy="298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96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D5EF-7856-4806-8ED6-88B92F62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kern="1200" cap="all" spc="12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można się zaraźić?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FDEA0-8DC8-40B9-BDFE-58B0E1820A6C}"/>
              </a:ext>
            </a:extLst>
          </p:cNvPr>
          <p:cNvSpPr txBox="1"/>
          <p:nvPr/>
        </p:nvSpPr>
        <p:spPr>
          <a:xfrm>
            <a:off x="960438" y="2587625"/>
            <a:ext cx="4500737" cy="35941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pc="50"/>
              <a:t>Wirus wywołujący COVID-19 jest przenoszony głównie przez kropelki, które wydzielają się, gdy osoba zarażona kaszle, kicha i wydycha powietrze. Kropelki te są zbyt ciężkie, aby unosić się w powietrzu, dlatego szybko opadają na podłogi i powierzchnie.Do zakażenia poprzez wdychanie wirusa może dojść wtedy, gdy w pobliżu znajduje się osoba chorująca na COVID-19 lub poprzez dotknięcie skażonej powierzchni, a następnie oczu, nosa lub ust.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CB5203-CD81-4A3D-9A12-5EFE29987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5" r="29506" b="-1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B74CC-C0FB-4A7A-9C44-7D6FFA9C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87" y="79363"/>
            <a:ext cx="4500737" cy="21945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objawy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83EAE-F990-401E-AC3D-BF6501EBD793}"/>
              </a:ext>
            </a:extLst>
          </p:cNvPr>
          <p:cNvSpPr txBox="1"/>
          <p:nvPr/>
        </p:nvSpPr>
        <p:spPr>
          <a:xfrm>
            <a:off x="140929" y="2054295"/>
            <a:ext cx="5823454" cy="32644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1000"/>
              </a:lnSpc>
            </a:pPr>
            <a:r>
              <a:rPr lang="en-US" sz="2000" spc="50" err="1">
                <a:solidFill>
                  <a:schemeClr val="bg1"/>
                </a:solidFill>
              </a:rPr>
              <a:t>Każdy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przypadek</a:t>
            </a:r>
            <a:r>
              <a:rPr lang="en-US" sz="2000" spc="50">
                <a:solidFill>
                  <a:schemeClr val="bg1"/>
                </a:solidFill>
              </a:rPr>
              <a:t> COVID-19 ma </a:t>
            </a:r>
            <a:r>
              <a:rPr lang="en-US" sz="2000" spc="50" err="1">
                <a:solidFill>
                  <a:schemeClr val="bg1"/>
                </a:solidFill>
              </a:rPr>
              <a:t>indywidualny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przebieg</a:t>
            </a:r>
            <a:r>
              <a:rPr lang="en-US" sz="2000" spc="50">
                <a:solidFill>
                  <a:schemeClr val="bg1"/>
                </a:solidFill>
              </a:rPr>
              <a:t>. U </a:t>
            </a:r>
            <a:r>
              <a:rPr lang="en-US" sz="2000" spc="50" err="1">
                <a:solidFill>
                  <a:schemeClr val="bg1"/>
                </a:solidFill>
              </a:rPr>
              <a:t>większości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zarażonych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osób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rozwiną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się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objawy</a:t>
            </a:r>
            <a:r>
              <a:rPr lang="en-US" sz="2000" spc="50">
                <a:solidFill>
                  <a:schemeClr val="bg1"/>
                </a:solidFill>
              </a:rPr>
              <a:t> o </a:t>
            </a:r>
            <a:r>
              <a:rPr lang="en-US" sz="2000" spc="50" err="1">
                <a:solidFill>
                  <a:schemeClr val="bg1"/>
                </a:solidFill>
              </a:rPr>
              <a:t>łagodnym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lub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umiarkowanym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nasileniu</a:t>
            </a:r>
            <a:r>
              <a:rPr lang="en-US" sz="2000" spc="50">
                <a:solidFill>
                  <a:schemeClr val="bg1"/>
                </a:solidFill>
              </a:rPr>
              <a:t>. </a:t>
            </a:r>
            <a:r>
              <a:rPr lang="en-US" sz="2000" spc="50" err="1">
                <a:solidFill>
                  <a:schemeClr val="bg1"/>
                </a:solidFill>
              </a:rPr>
              <a:t>Takie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osoby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 err="1">
                <a:solidFill>
                  <a:schemeClr val="bg1"/>
                </a:solidFill>
              </a:rPr>
              <a:t>wyzdrowieją</a:t>
            </a:r>
            <a:r>
              <a:rPr lang="en-US" sz="2000" spc="50" dirty="0">
                <a:solidFill>
                  <a:schemeClr val="bg1"/>
                </a:solidFill>
              </a:rPr>
              <a:t> </a:t>
            </a:r>
            <a:r>
              <a:rPr lang="en-US" sz="2000" spc="50">
                <a:solidFill>
                  <a:schemeClr val="bg1"/>
                </a:solidFill>
              </a:rPr>
              <a:t>bez </a:t>
            </a:r>
            <a:r>
              <a:rPr lang="en-US" sz="2000" spc="50" err="1">
                <a:solidFill>
                  <a:schemeClr val="bg1"/>
                </a:solidFill>
              </a:rPr>
              <a:t>konieczności</a:t>
            </a:r>
            <a:r>
              <a:rPr lang="en-US" sz="2000" spc="50">
                <a:solidFill>
                  <a:schemeClr val="bg1"/>
                </a:solidFill>
              </a:rPr>
              <a:t> hospitalizacji. W przypadku wystąpienia poważnych objawów niezwłocznie skontaktuj się z lekarzem. Przed wizytą u lekarza lub w placówce medycznej należy zadzwonić i umówić się na wizytę.</a:t>
            </a:r>
            <a:endParaRPr lang="en-US" sz="2000" spc="50" dirty="0">
              <a:solidFill>
                <a:schemeClr val="bg1"/>
              </a:solidFill>
            </a:endParaRPr>
          </a:p>
          <a:p>
            <a:pPr>
              <a:lnSpc>
                <a:spcPct val="91000"/>
              </a:lnSpc>
            </a:pPr>
            <a:r>
              <a:rPr lang="en-US" sz="2000" spc="50">
                <a:solidFill>
                  <a:schemeClr val="bg1"/>
                </a:solidFill>
              </a:rPr>
              <a:t>Osoby z łagodnymi objawami i nie cierpiące na inne schorzenia powinny zwalczać objawy w domu.</a:t>
            </a:r>
            <a:endParaRPr lang="en-US" sz="2000" spc="50" dirty="0">
              <a:solidFill>
                <a:schemeClr val="bg1"/>
              </a:solidFill>
            </a:endParaRPr>
          </a:p>
          <a:p>
            <a:pPr>
              <a:lnSpc>
                <a:spcPct val="91000"/>
              </a:lnSpc>
            </a:pPr>
            <a:r>
              <a:rPr lang="en-US" sz="2000" spc="50">
                <a:solidFill>
                  <a:schemeClr val="bg1"/>
                </a:solidFill>
              </a:rPr>
              <a:t>Objawy pojawiają się średnio po 5–6 dniach od zakażenia wirusem, mogą jednak wystąpić dopiero po 14 dniach.</a:t>
            </a:r>
            <a:endParaRPr lang="en-US" sz="2000" spc="50" dirty="0">
              <a:solidFill>
                <a:schemeClr val="bg1"/>
              </a:solidFill>
            </a:endParaRPr>
          </a:p>
          <a:p>
            <a:pPr>
              <a:lnSpc>
                <a:spcPct val="91000"/>
              </a:lnSpc>
              <a:spcAft>
                <a:spcPts val="600"/>
              </a:spcAft>
            </a:pPr>
            <a:endParaRPr lang="en-US" sz="2000" spc="50" dirty="0">
              <a:solidFill>
                <a:schemeClr val="bg1"/>
              </a:solidFill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83A627B-29AB-4D41-B6C9-A1DB5E05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22" y="1942544"/>
            <a:ext cx="4795019" cy="2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B74CC-C0FB-4A7A-9C44-7D6FFA9C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Najczęściej występujące objawy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3C678-5DA4-499B-8D9A-D037BFD04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867195"/>
              </p:ext>
            </p:extLst>
          </p:nvPr>
        </p:nvGraphicFramePr>
        <p:xfrm>
          <a:off x="960438" y="2745545"/>
          <a:ext cx="10267950" cy="336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162464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Panoramiczny</PresentationFormat>
  <Paragraphs>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JuxtaposeVTI</vt:lpstr>
      <vt:lpstr>Koronawirus</vt:lpstr>
      <vt:lpstr>JAK WYGLĄDA KORONAWIRUS?</vt:lpstr>
      <vt:lpstr>KIEDY ROZPOCZĘŁA SIĘ PANDEMIA KORONAWIRUSA?</vt:lpstr>
      <vt:lpstr>Początek Pandemi</vt:lpstr>
      <vt:lpstr>Skąd się wziął koronawirus?</vt:lpstr>
      <vt:lpstr>Statystyki w Polsce</vt:lpstr>
      <vt:lpstr>Jak można się zaraźić?</vt:lpstr>
      <vt:lpstr>objawy</vt:lpstr>
      <vt:lpstr>Najczęściej występujące objawy</vt:lpstr>
      <vt:lpstr>Rzadziej występujące objawy</vt:lpstr>
      <vt:lpstr>Poważne objawy</vt:lpstr>
      <vt:lpstr>Profilaktyka</vt:lpstr>
      <vt:lpstr>Aby zapobiec rozprzestrzenianiu się Covid-19:</vt:lpstr>
      <vt:lpstr>Jak prawidłowo Myć ręce?</vt:lpstr>
      <vt:lpstr>Leczenie (samoopieka):</vt:lpstr>
      <vt:lpstr>Leczenie(samoopieka):</vt:lpstr>
      <vt:lpstr>Leczenie (szpitalne):</vt:lpstr>
      <vt:lpstr>Testy na koronawirusa</vt:lpstr>
      <vt:lpstr>Jak przebiegają testy na obecność koronawirusa w mobilnym punkcie pobrań?</vt:lpstr>
      <vt:lpstr>Szczepionka przeciw Covid-19</vt:lpstr>
      <vt:lpstr>Szczepionka na koronawirusa</vt:lpstr>
      <vt:lpstr>Skuteczność poszczególnych szczepionek na covid</vt:lpstr>
      <vt:lpstr>Jak szybko po przyjęciu szczepionki organizm zaczyna wytwarzać przeciwciała przeciwko covid-19?</vt:lpstr>
      <vt:lpstr>Ile trwa odpornośc po przechorowaniu covid?</vt:lpstr>
      <vt:lpstr>Państwa europy z największą liczbą zakażeń</vt:lpstr>
      <vt:lpstr>Warianty koronawirusa</vt:lpstr>
      <vt:lpstr>Jak rozróżnić covid od grypy czy przeziębienia?</vt:lpstr>
      <vt:lpstr>Prezentacja programu PowerPoint</vt:lpstr>
      <vt:lpstr>TABLICZKI INFORMACYJNE COVID</vt:lpstr>
      <vt:lpstr>Dziękuje za obejrzenie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639</cp:revision>
  <dcterms:created xsi:type="dcterms:W3CDTF">2021-03-31T11:35:55Z</dcterms:created>
  <dcterms:modified xsi:type="dcterms:W3CDTF">2021-04-07T09:29:02Z</dcterms:modified>
</cp:coreProperties>
</file>