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1DC3-C364-4BAC-A29B-AFFAAB889DC9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CDD-70B7-4958-BA6A-B7B694E7A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25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1DC3-C364-4BAC-A29B-AFFAAB889DC9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CDD-70B7-4958-BA6A-B7B694E7A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59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1DC3-C364-4BAC-A29B-AFFAAB889DC9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CDD-70B7-4958-BA6A-B7B694E7A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02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1DC3-C364-4BAC-A29B-AFFAAB889DC9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CDD-70B7-4958-BA6A-B7B694E7A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4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1DC3-C364-4BAC-A29B-AFFAAB889DC9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CDD-70B7-4958-BA6A-B7B694E7A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180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1DC3-C364-4BAC-A29B-AFFAAB889DC9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CDD-70B7-4958-BA6A-B7B694E7A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89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1DC3-C364-4BAC-A29B-AFFAAB889DC9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CDD-70B7-4958-BA6A-B7B694E7A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80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1DC3-C364-4BAC-A29B-AFFAAB889DC9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CDD-70B7-4958-BA6A-B7B694E7A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40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1DC3-C364-4BAC-A29B-AFFAAB889DC9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CDD-70B7-4958-BA6A-B7B694E7A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00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1DC3-C364-4BAC-A29B-AFFAAB889DC9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CDD-70B7-4958-BA6A-B7B694E7A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202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1DC3-C364-4BAC-A29B-AFFAAB889DC9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FCDD-70B7-4958-BA6A-B7B694E7A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634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0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81DC3-C364-4BAC-A29B-AFFAAB889DC9}" type="datetimeFigureOut">
              <a:rPr lang="pl-PL" smtClean="0"/>
              <a:t>2018-11-08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FCDD-70B7-4958-BA6A-B7B694E7A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82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3434" y="620688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pl-PL" sz="3300" dirty="0"/>
              <a:t>Nasze Przedszkole prowadzi szereg działań by otrzymać certyfikat 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pl-PL" sz="3200" b="1" u="sng" dirty="0"/>
              <a:t>Przedszkole Promujące </a:t>
            </a:r>
            <a:r>
              <a:rPr lang="pl-PL" sz="3200" b="1" u="sng" dirty="0" smtClean="0"/>
              <a:t>Zdrowie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pic>
        <p:nvPicPr>
          <p:cNvPr id="4" name="Obraz 3" descr="C:\Users\Ewa\Desktop\ppz-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106087" cy="4034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70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1935088"/>
          </a:xfrm>
        </p:spPr>
        <p:txBody>
          <a:bodyPr>
            <a:noAutofit/>
          </a:bodyPr>
          <a:lstStyle/>
          <a:p>
            <a:pPr algn="l"/>
            <a:r>
              <a:rPr lang="pl-PL" sz="2500" b="1" dirty="0" smtClean="0">
                <a:solidFill>
                  <a:schemeClr val="accent2"/>
                </a:solidFill>
              </a:rPr>
              <a:t/>
            </a:r>
            <a:br>
              <a:rPr lang="pl-PL" sz="2500" b="1" dirty="0" smtClean="0">
                <a:solidFill>
                  <a:schemeClr val="accent2"/>
                </a:solidFill>
              </a:rPr>
            </a:br>
            <a:r>
              <a:rPr lang="pl-PL" sz="2500" b="1" dirty="0" smtClean="0">
                <a:solidFill>
                  <a:schemeClr val="accent2"/>
                </a:solidFill>
              </a:rPr>
              <a:t/>
            </a:r>
            <a:br>
              <a:rPr lang="pl-PL" sz="2500" b="1" dirty="0" smtClean="0">
                <a:solidFill>
                  <a:schemeClr val="accent2"/>
                </a:solidFill>
              </a:rPr>
            </a:br>
            <a:r>
              <a:rPr lang="pl-PL" sz="2500" b="1" dirty="0" smtClean="0">
                <a:solidFill>
                  <a:schemeClr val="accent2"/>
                </a:solidFill>
              </a:rPr>
              <a:t>Przedszkole </a:t>
            </a:r>
            <a:r>
              <a:rPr lang="pl-PL" sz="2500" b="1" dirty="0">
                <a:solidFill>
                  <a:schemeClr val="accent2"/>
                </a:solidFill>
              </a:rPr>
              <a:t>promujące zdrowie to takie, które tworzy warunki </a:t>
            </a:r>
            <a:br>
              <a:rPr lang="pl-PL" sz="2500" b="1" dirty="0">
                <a:solidFill>
                  <a:schemeClr val="accent2"/>
                </a:solidFill>
              </a:rPr>
            </a:br>
            <a:r>
              <a:rPr lang="pl-PL" sz="2500" b="1" dirty="0">
                <a:solidFill>
                  <a:schemeClr val="accent2"/>
                </a:solidFill>
              </a:rPr>
              <a:t>i podejmuje działania, które sprzyjają</a:t>
            </a:r>
            <a:r>
              <a:rPr lang="pl-PL" sz="2500" b="1" dirty="0" smtClean="0">
                <a:solidFill>
                  <a:schemeClr val="accent2"/>
                </a:solidFill>
              </a:rPr>
              <a:t>:</a:t>
            </a:r>
            <a:br>
              <a:rPr lang="pl-PL" sz="2500" b="1" dirty="0" smtClean="0">
                <a:solidFill>
                  <a:schemeClr val="accent2"/>
                </a:solidFill>
              </a:rPr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200" dirty="0" smtClean="0"/>
              <a:t>- </a:t>
            </a:r>
            <a:r>
              <a:rPr lang="pl-PL" sz="2200" dirty="0" smtClean="0"/>
              <a:t>  zdrowiu </a:t>
            </a:r>
            <a:r>
              <a:rPr lang="pl-PL" sz="2200" dirty="0"/>
              <a:t>i dobremu samopoczuciu społeczności przedszkola (dzieci, pracowników </a:t>
            </a:r>
            <a:r>
              <a:rPr lang="pl-PL" sz="2200" dirty="0" smtClean="0"/>
              <a:t>i </a:t>
            </a:r>
            <a:r>
              <a:rPr lang="pl-PL" sz="2200" dirty="0"/>
              <a:t>rodziców dzieci), </a:t>
            </a:r>
            <a:br>
              <a:rPr lang="pl-PL" sz="2200" dirty="0"/>
            </a:br>
            <a:r>
              <a:rPr lang="pl-PL" sz="2200" dirty="0" smtClean="0"/>
              <a:t>- </a:t>
            </a:r>
            <a:r>
              <a:rPr lang="pl-PL" sz="2200" dirty="0" smtClean="0"/>
              <a:t>  podejmowaniu </a:t>
            </a:r>
            <a:r>
              <a:rPr lang="pl-PL" sz="2200" dirty="0"/>
              <a:t>przez członków społeczności przedszkola aktualnie i w przyszłości działań na rzecz zdrowia własnego i innych ludzi oraz tworzenia środowiska sprzyjającego zdrowiu. 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8" y="3717032"/>
            <a:ext cx="4336585" cy="243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57" y="3717032"/>
            <a:ext cx="4281774" cy="240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84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1" y="692697"/>
            <a:ext cx="4179715" cy="235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24" y="692697"/>
            <a:ext cx="4079935" cy="229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1" y="3611666"/>
            <a:ext cx="4179715" cy="235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25" y="3641083"/>
            <a:ext cx="4127418" cy="232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40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820472" cy="864096"/>
          </a:xfrm>
        </p:spPr>
        <p:txBody>
          <a:bodyPr>
            <a:normAutofit fontScale="90000"/>
          </a:bodyPr>
          <a:lstStyle/>
          <a:p>
            <a:pPr algn="l"/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900" b="1" dirty="0" smtClean="0">
                <a:solidFill>
                  <a:schemeClr val="accent2"/>
                </a:solidFill>
              </a:rPr>
              <a:t>Standardy </a:t>
            </a:r>
            <a:r>
              <a:rPr lang="pl-PL" sz="2900" b="1" dirty="0">
                <a:solidFill>
                  <a:schemeClr val="accent2"/>
                </a:solidFill>
              </a:rPr>
              <a:t>przedszkola promującego </a:t>
            </a:r>
            <a:r>
              <a:rPr lang="pl-PL" sz="2900" b="1" dirty="0" smtClean="0">
                <a:solidFill>
                  <a:schemeClr val="accent2"/>
                </a:solidFill>
              </a:rPr>
              <a:t>zdrowie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100" dirty="0" smtClean="0"/>
              <a:t>1. Koncepcja </a:t>
            </a:r>
            <a:r>
              <a:rPr lang="pl-PL" sz="2100" dirty="0"/>
              <a:t>pracy przedszkola, jego organizacja i struktura sprzyjają realizacji </a:t>
            </a:r>
            <a:r>
              <a:rPr lang="pl-PL" sz="2100" dirty="0" smtClean="0"/>
              <a:t>długofalowych, zaplanowanych </a:t>
            </a:r>
            <a:r>
              <a:rPr lang="pl-PL" sz="2100" dirty="0"/>
              <a:t>działań dla wzmacniania zdrowia dzieci, </a:t>
            </a:r>
            <a:r>
              <a:rPr lang="pl-PL" sz="2100" dirty="0" smtClean="0"/>
              <a:t>pracowników                       </a:t>
            </a:r>
            <a:r>
              <a:rPr lang="pl-PL" sz="2100" dirty="0"/>
              <a:t>i rodziców dzieci. </a:t>
            </a:r>
            <a:r>
              <a:rPr lang="pl-PL" sz="2100" dirty="0" smtClean="0"/>
              <a:t/>
            </a:r>
            <a:br>
              <a:rPr lang="pl-PL" sz="2100" dirty="0" smtClean="0"/>
            </a:br>
            <a:r>
              <a:rPr lang="pl-PL" sz="2100" dirty="0" smtClean="0"/>
              <a:t>2. Klimat </a:t>
            </a:r>
            <a:r>
              <a:rPr lang="pl-PL" sz="2100" dirty="0"/>
              <a:t>społeczny przedszkola sprzyja dobremu samopoczuciu i zdrowiu dzieci, </a:t>
            </a:r>
            <a:r>
              <a:rPr lang="pl-PL" sz="2100" dirty="0" smtClean="0"/>
              <a:t>pracowników i </a:t>
            </a:r>
            <a:r>
              <a:rPr lang="pl-PL" sz="2100" dirty="0"/>
              <a:t>rodziców dzieci. </a:t>
            </a:r>
            <a:br>
              <a:rPr lang="pl-PL" sz="2100" dirty="0"/>
            </a:br>
            <a:r>
              <a:rPr lang="pl-PL" sz="2100" dirty="0" smtClean="0"/>
              <a:t>3. Przedszkole </a:t>
            </a:r>
            <a:r>
              <a:rPr lang="pl-PL" sz="2100" dirty="0"/>
              <a:t>prowadzi edukację zdrowotną dzieci i stwarza im warunki do praktykowania </a:t>
            </a:r>
            <a:r>
              <a:rPr lang="pl-PL" sz="2100" dirty="0" smtClean="0"/>
              <a:t>w codziennym życiu </a:t>
            </a:r>
            <a:r>
              <a:rPr lang="pl-PL" sz="2100" dirty="0"/>
              <a:t>zachowań prozdrowotnych. </a:t>
            </a:r>
            <a:r>
              <a:rPr lang="pl-PL" sz="2100" dirty="0" smtClean="0"/>
              <a:t/>
            </a:r>
            <a:br>
              <a:rPr lang="pl-PL" sz="2100" dirty="0" smtClean="0"/>
            </a:br>
            <a:r>
              <a:rPr lang="pl-PL" sz="2100" dirty="0" smtClean="0"/>
              <a:t>4. Przedszkole </a:t>
            </a:r>
            <a:r>
              <a:rPr lang="pl-PL" sz="2100" dirty="0"/>
              <a:t>podejmuje działania w celu zwiększenia kompetencji </a:t>
            </a:r>
            <a:r>
              <a:rPr lang="pl-PL" sz="2100" dirty="0" smtClean="0"/>
              <a:t>pracowników                           </a:t>
            </a:r>
            <a:r>
              <a:rPr lang="pl-PL" sz="2100" dirty="0"/>
              <a:t>i </a:t>
            </a:r>
            <a:r>
              <a:rPr lang="pl-PL" sz="2100" dirty="0" smtClean="0"/>
              <a:t>rodziców dzieci </a:t>
            </a:r>
            <a:r>
              <a:rPr lang="pl-PL" sz="2100" dirty="0"/>
              <a:t>w zakresie dbałości o zdrowie oraz do prowadzenia edukacji zdrowotnej dzieci. </a:t>
            </a:r>
            <a:br>
              <a:rPr lang="pl-PL" sz="2100" dirty="0"/>
            </a:br>
            <a:r>
              <a:rPr lang="pl-PL" sz="2000" dirty="0"/>
              <a:t> </a:t>
            </a:r>
            <a:br>
              <a:rPr lang="pl-PL" sz="2000" dirty="0"/>
            </a:br>
            <a:endParaRPr lang="pl-PL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59070"/>
            <a:ext cx="3960440" cy="222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59070"/>
            <a:ext cx="3960442" cy="222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82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5" y="548680"/>
            <a:ext cx="4392488" cy="247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72" y="548679"/>
            <a:ext cx="4392488" cy="247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147" y="3429000"/>
            <a:ext cx="550461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51755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</Words>
  <Application>Microsoft Office PowerPoint</Application>
  <PresentationFormat>Pokaz na ekranie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Nasze Przedszkole prowadzi szereg działań by otrzymać certyfikat  Przedszkole Promujące Zdrowie </vt:lpstr>
      <vt:lpstr>  Przedszkole promujące zdrowie to takie, które tworzy warunki  i podejmuje działania, które sprzyjają:  -   zdrowiu i dobremu samopoczuciu społeczności przedszkola (dzieci, pracowników i rodziców dzieci),  -   podejmowaniu przez członków społeczności przedszkola aktualnie i w przyszłości działań na rzecz zdrowia własnego i innych ludzi oraz tworzenia środowiska sprzyjającego zdrowiu.  </vt:lpstr>
      <vt:lpstr>Prezentacja programu PowerPoint</vt:lpstr>
      <vt:lpstr>   Standardy przedszkola promującego zdrowie 1. Koncepcja pracy przedszkola, jego organizacja i struktura sprzyjają realizacji długofalowych, zaplanowanych działań dla wzmacniania zdrowia dzieci, pracowników                       i rodziców dzieci.  2. Klimat społeczny przedszkola sprzyja dobremu samopoczuciu i zdrowiu dzieci, pracowników i rodziców dzieci.  3. Przedszkole prowadzi edukację zdrowotną dzieci i stwarza im warunki do praktykowania w codziennym życiu zachowań prozdrowotnych.  4. Przedszkole podejmuje działania w celu zwiększenia kompetencji pracowników                           i rodziców dzieci w zakresie dbałości o zdrowie oraz do prowadzenia edukacji zdrowotnej dzieci.   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Nasze Przedszkole prowadzi szereg działań by otrzymać certyfikat  Przedszkole Promujące Zdrowie.</dc:title>
  <dc:creator>Ewa</dc:creator>
  <cp:lastModifiedBy>Ewa</cp:lastModifiedBy>
  <cp:revision>7</cp:revision>
  <dcterms:created xsi:type="dcterms:W3CDTF">2018-10-22T18:23:11Z</dcterms:created>
  <dcterms:modified xsi:type="dcterms:W3CDTF">2018-11-08T21:07:39Z</dcterms:modified>
</cp:coreProperties>
</file>