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2" r:id="rId4"/>
    <p:sldId id="257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787FCD-9D72-4F1A-86BB-C7CEADA7E4D0}" type="datetimeFigureOut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368196B-E0E9-4961-8073-D8947AAD1F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6558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175EA4-158F-4583-82EF-644263CCCA89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6B3ED-2246-4067-BCC7-424C5B76F0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670518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8489-9DCD-43F0-B076-538AB4F71980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B66EC-1C75-4FF5-A948-0FF4D5339E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625305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9444-D5DB-4C73-A961-59580D0A739C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17D1-9FAE-490A-8AB8-FF5AE2015B5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312736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5EEB-A028-4631-8DD2-EC34D05DDC54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2A9F8-3B19-47B9-B510-CED75980E7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24142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0C98C-7913-487E-927E-3D4441C1C509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3518C-10B9-4D56-9B02-18DE603C32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497854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0038-E453-49CE-9BE0-ED023E98A6BA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B7DE3-5B9C-4F2B-A433-456472D5A2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817197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7D6EAB-CB5D-4036-BA66-9C4FC940D8A9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56725-B201-42E2-B5B8-6F9DA78BEC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558480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408B-BF81-45D3-8C58-9FC4886E027D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91E3-693A-444E-B62A-D64015D4016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275040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ostokąt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DA01E-43EC-4FAB-8980-3C562EEBF4CA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75167-8CEC-4907-AC92-0F65352B26A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478051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EA10F-1599-4EEA-B9C7-910717175B38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3A337-46E4-4030-8CE6-6B8E09BAFD3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528124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Schemat blokowy: proce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chemat blokowy: proce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E9EBA7-9161-4F80-8A40-5CDFC7C74BFD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C929-B9A6-4603-A793-A01F93D0E68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2634217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6FD87A-91C0-4C9B-9031-E12E3DCCEF61}" type="datetime1">
              <a:rPr lang="pl-PL"/>
              <a:pPr>
                <a:defRPr/>
              </a:pPr>
              <a:t>2020-04-27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-18"/>
              </a:defRPr>
            </a:lvl1pPr>
          </a:lstStyle>
          <a:p>
            <a:fld id="{1B70E287-F0EC-4FF2-A137-3F84E6E5C4D9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702" r:id="rId5"/>
    <p:sldLayoutId id="2147483697" r:id="rId6"/>
    <p:sldLayoutId id="2147483703" r:id="rId7"/>
    <p:sldLayoutId id="2147483704" r:id="rId8"/>
    <p:sldLayoutId id="2147483705" r:id="rId9"/>
    <p:sldLayoutId id="2147483698" r:id="rId10"/>
    <p:sldLayoutId id="2147483699" r:id="rId11"/>
  </p:sldLayoutIdLst>
  <p:transition>
    <p:dissolv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gda\Desktop\bajki\wise-owl-on-booksh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857625"/>
            <a:ext cx="6715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1571604" y="1071546"/>
            <a:ext cx="7072362" cy="2286016"/>
          </a:xfrm>
          <a:prstGeom prst="wedgeRoundRectCallout">
            <a:avLst>
              <a:gd name="adj1" fmla="val -7883"/>
              <a:gd name="adj2" fmla="val 10126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357290" y="1428736"/>
            <a:ext cx="7406640" cy="1472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ZASADY KORZYSTANIA 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KSIĄŻEK</a:t>
            </a: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ZASADA 6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UŻYWAJ ZAKŁADKI</a:t>
            </a: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7412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95700"/>
            <a:ext cx="36210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nalezione obrazy dla zapytania kids story book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429000"/>
            <a:ext cx="22479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aśnienie owalne 5"/>
          <p:cNvSpPr/>
          <p:nvPr/>
        </p:nvSpPr>
        <p:spPr>
          <a:xfrm>
            <a:off x="3143240" y="1714488"/>
            <a:ext cx="3786214" cy="2357454"/>
          </a:xfrm>
          <a:prstGeom prst="wedgeEllipseCallout">
            <a:avLst>
              <a:gd name="adj1" fmla="val -42671"/>
              <a:gd name="adj2" fmla="val 712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" name="Picture 2" descr="Znalezione obrazy dla zapytania tick icon gree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5572125"/>
            <a:ext cx="14811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786050" y="2214554"/>
            <a:ext cx="4460781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Używaj zakładki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 dbaj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 me okładki!</a:t>
            </a:r>
            <a:endParaRPr lang="pl-PL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8435" name="Obraz 5" descr="Znalezione obrazy dla zapytania children with boo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57313"/>
            <a:ext cx="34290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ZASADA 7</a:t>
            </a:r>
            <a:br>
              <a:rPr lang="pl-PL" sz="1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1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PAMIĘTAJ NIE WOLNO RZUCAĆ, KOPAĆ I SIADAĆ NA KSIĄŻKI</a:t>
            </a:r>
            <a:endParaRPr lang="pl-PL" sz="1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7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571875"/>
            <a:ext cx="329406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nalezione obrazy dla zapytania cross icon red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28813"/>
            <a:ext cx="29289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aśnienie owalne 10"/>
          <p:cNvSpPr/>
          <p:nvPr/>
        </p:nvSpPr>
        <p:spPr>
          <a:xfrm>
            <a:off x="5572132" y="1142984"/>
            <a:ext cx="3214710" cy="2214578"/>
          </a:xfrm>
          <a:prstGeom prst="wedgeEllipseCallout">
            <a:avLst>
              <a:gd name="adj1" fmla="val -16403"/>
              <a:gd name="adj2" fmla="val 7959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929190" y="1571612"/>
            <a:ext cx="4460781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Na książkach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</a:t>
            </a: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eż nie siadamy,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</a:t>
            </a: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ylko je czytamy.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9459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51530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owalne 6"/>
          <p:cNvSpPr/>
          <p:nvPr/>
        </p:nvSpPr>
        <p:spPr>
          <a:xfrm>
            <a:off x="4429124" y="214290"/>
            <a:ext cx="4214842" cy="3143272"/>
          </a:xfrm>
          <a:prstGeom prst="wedgeEllipseCallout">
            <a:avLst>
              <a:gd name="adj1" fmla="val -54675"/>
              <a:gd name="adj2" fmla="val 4224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286248" y="928670"/>
            <a:ext cx="4460781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 zapamiętajcie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książką nie rzucajcie</a:t>
            </a:r>
            <a:b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 kartek nie zaginajcie!</a:t>
            </a:r>
            <a:endParaRPr lang="pl-P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1563"/>
            <a:ext cx="4016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w chmurce 8"/>
          <p:cNvSpPr/>
          <p:nvPr/>
        </p:nvSpPr>
        <p:spPr>
          <a:xfrm>
            <a:off x="5572132" y="285728"/>
            <a:ext cx="3357586" cy="3214710"/>
          </a:xfrm>
          <a:prstGeom prst="cloudCallout">
            <a:avLst>
              <a:gd name="adj1" fmla="val -103630"/>
              <a:gd name="adj2" fmla="val -158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 rot="21205503">
            <a:off x="5061727" y="1108266"/>
            <a:ext cx="446078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 gdy się ze starości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Zacznę rozlatywać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Spróbuj mnie naprawić,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Posklejać, pozszywać.</a:t>
            </a:r>
            <a:endParaRPr lang="pl-P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21507" name="Picture 2" descr="C:\Users\Magda\Desktop\bajki\wise-owl-on-booksh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857625"/>
            <a:ext cx="6715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1571604" y="1071546"/>
            <a:ext cx="7072362" cy="2286016"/>
          </a:xfrm>
          <a:prstGeom prst="wedgeRoundRectCallout">
            <a:avLst>
              <a:gd name="adj1" fmla="val -7883"/>
              <a:gd name="adj2" fmla="val 10126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498080" cy="26432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Pamiętajcie zatem </a:t>
            </a:r>
            <a:b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dzieci kochane, </a:t>
            </a:r>
            <a:b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że książeczki chcą i lubią być szanowane.</a:t>
            </a:r>
            <a:endParaRPr lang="pl-PL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3428992" y="1285860"/>
            <a:ext cx="2776722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</a:t>
            </a:r>
            <a:endParaRPr lang="pl-PL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9219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00125"/>
            <a:ext cx="55610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aśnienie owalne 7"/>
          <p:cNvSpPr/>
          <p:nvPr/>
        </p:nvSpPr>
        <p:spPr>
          <a:xfrm>
            <a:off x="5143504" y="214290"/>
            <a:ext cx="3643338" cy="2786082"/>
          </a:xfrm>
          <a:prstGeom prst="wedgeEllipseCallout">
            <a:avLst>
              <a:gd name="adj1" fmla="val -70642"/>
              <a:gd name="adj2" fmla="val 2715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143504" y="500042"/>
            <a:ext cx="361169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Drogie dzieci,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to ja, Książeczka,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witam się dziś z Wami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by Was zapoznać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z pewnymi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zasadami...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687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ZASADA 1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ZAWSZE MYJ RĘCE PRZED CZYTANIEM</a:t>
            </a: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4" name="Picture 2" descr="Znalezione obrazy dla zapytania clean hand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571750"/>
            <a:ext cx="30003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00500"/>
            <a:ext cx="30480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aśnienie owalne 5"/>
          <p:cNvSpPr/>
          <p:nvPr/>
        </p:nvSpPr>
        <p:spPr>
          <a:xfrm>
            <a:off x="3071802" y="2571744"/>
            <a:ext cx="2786082" cy="2071702"/>
          </a:xfrm>
          <a:prstGeom prst="wedgeEllipseCallout">
            <a:avLst>
              <a:gd name="adj1" fmla="val -45840"/>
              <a:gd name="adj2" fmla="val 570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286116" y="2786058"/>
            <a:ext cx="247535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Nie brudź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mnie rękami,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to ci posłużę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całymi latami...</a:t>
            </a:r>
          </a:p>
        </p:txBody>
      </p:sp>
      <p:pic>
        <p:nvPicPr>
          <p:cNvPr id="9" name="Picture 2" descr="Znalezione obrazy dla zapytania tick icon gree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572125"/>
            <a:ext cx="14811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85786" y="0"/>
            <a:ext cx="7498080" cy="857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ZASADA 2</a:t>
            </a:r>
            <a:b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 CZYTAJ GDY PIJESZ I JESZ</a:t>
            </a:r>
          </a:p>
        </p:txBody>
      </p:sp>
      <p:pic>
        <p:nvPicPr>
          <p:cNvPr id="11268" name="Picture 2" descr="Znalezione obrazy dla zapytania children e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7313"/>
            <a:ext cx="3716338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Znalezione obrazy dla zapytania book clipart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7393">
            <a:off x="631825" y="2435225"/>
            <a:ext cx="1206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az 17" descr="Znalezione obrazy dla zapytania book clip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43313"/>
            <a:ext cx="1428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az 18" descr="Znalezione obrazy dla zapytania book clipar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00438"/>
            <a:ext cx="12144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000375"/>
            <a:ext cx="362108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aśnienie owalne 20"/>
          <p:cNvSpPr/>
          <p:nvPr/>
        </p:nvSpPr>
        <p:spPr>
          <a:xfrm>
            <a:off x="5643570" y="1071546"/>
            <a:ext cx="3000396" cy="1857388"/>
          </a:xfrm>
          <a:prstGeom prst="wedgeEllipseCallout">
            <a:avLst>
              <a:gd name="adj1" fmla="val -8174"/>
              <a:gd name="adj2" fmla="val 6736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072198" y="1142984"/>
            <a:ext cx="225491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Gdy czytasz,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 w tym czasie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pijesz i jesz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łatwo możesz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poplamić mnie,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czy Ty o tym wiesz?</a:t>
            </a:r>
            <a:endParaRPr lang="pl-PL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8" name="Picture 4" descr="Znalezione obrazy dla zapytania cross icon red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0716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544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ZASADA 3</a:t>
            </a:r>
            <a:br>
              <a:rPr lang="pl-P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 PISZ I NIE RYSUJ </a:t>
            </a:r>
            <a:br>
              <a:rPr lang="pl-P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 KSIĄŻCE</a:t>
            </a:r>
            <a:endParaRPr lang="pl-P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2292" name="Picture 6" descr="C:\Users\Magda\Desktop\bajki\book-146504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71688"/>
            <a:ext cx="656113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Magda\Desktop\bajki\Nowy folder\pen-2704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571625"/>
            <a:ext cx="3000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Znalezione obrazy dla zapytania cross icon red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428875"/>
            <a:ext cx="29289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3315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5397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owalne 6"/>
          <p:cNvSpPr/>
          <p:nvPr/>
        </p:nvSpPr>
        <p:spPr>
          <a:xfrm>
            <a:off x="4714875" y="214313"/>
            <a:ext cx="4000500" cy="3000375"/>
          </a:xfrm>
          <a:prstGeom prst="wedgeEllipseCallout">
            <a:avLst>
              <a:gd name="adj1" fmla="val -58839"/>
              <a:gd name="adj2" fmla="val 51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500562" y="428604"/>
            <a:ext cx="4460781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Pamiętaj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młody czytelniku!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Nie pisz i nie rysuj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na mych kartkach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bo przez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będę nic nie warta </a:t>
            </a: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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4339" name="Picture 2" descr="C:\Users\Magda\Desktop\bajki\Nowy folder\44acf9cdcabca7cbd42f42045a976aa8_teacher-helper-clip-art-school-clipart-classroom-library_1388-18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311467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98080" cy="7972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ZASADA 4</a:t>
            </a:r>
            <a:br>
              <a:rPr lang="pl-PL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ODKŁADAJ KSIĄŻKI NA PÓŁKĘ</a:t>
            </a:r>
            <a:endParaRPr lang="pl-PL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1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643313"/>
            <a:ext cx="31908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5643570" y="1071546"/>
            <a:ext cx="3000396" cy="2214578"/>
          </a:xfrm>
          <a:prstGeom prst="wedgeEllipseCallout">
            <a:avLst>
              <a:gd name="adj1" fmla="val -20364"/>
              <a:gd name="adj2" fmla="val 10598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929190" y="1357298"/>
            <a:ext cx="4460781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Gdy książeczkę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przeczytamy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na swe miejsce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odkładamy!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6" name="Picture 2" descr="Znalezione obrazy dla zapytania tick icon gree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29125"/>
            <a:ext cx="14811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116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ZASADA 5</a:t>
            </a:r>
            <a:b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 WYRYWAJ I NIE WYRZUCAJ KARTEK Z KSIĄŻKI</a:t>
            </a:r>
            <a:endParaRPr lang="pl-PL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5364" name="Picture 6" descr="C:\Users\Magda\Desktop\bajki\book-146504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928813"/>
            <a:ext cx="65611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C:\Users\Magda\Desktop\bajki\garbage-146279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429000"/>
            <a:ext cx="135731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C:\Users\Magda\Desktop\bajki\garbage-146279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16430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nalezione obrazy dla zapytania cross icon red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428875"/>
            <a:ext cx="29289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16387" name="Picture 5" descr="C:\Users\Magda\Desktop\bajki\book-e832b60c2f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50006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owalne 6"/>
          <p:cNvSpPr/>
          <p:nvPr/>
        </p:nvSpPr>
        <p:spPr>
          <a:xfrm>
            <a:off x="4500562" y="214290"/>
            <a:ext cx="4000528" cy="3000396"/>
          </a:xfrm>
          <a:prstGeom prst="wedgeEllipseCallout">
            <a:avLst>
              <a:gd name="adj1" fmla="val -65520"/>
              <a:gd name="adj2" fmla="val 2974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214810" y="428604"/>
            <a:ext cx="4460781" cy="30777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Kiedy moje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kartki wyrwiesz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 wyrzucisz...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nigdy do nich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już nie wrócisz...</a:t>
            </a:r>
            <a:endParaRPr lang="pl-P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Obraz 10" descr="C:\Users\Magda\Desktop\bajki\garbage-146279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214688"/>
            <a:ext cx="164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C:\Users\Magda\Desktop\bajki\Nowy folder\images (1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286250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486</TotalTime>
  <Words>167</Words>
  <Application>Microsoft Office PowerPoint</Application>
  <PresentationFormat>Pokaz na ekranie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Wingdings 2</vt:lpstr>
      <vt:lpstr>Verdana</vt:lpstr>
      <vt:lpstr>Calibri</vt:lpstr>
      <vt:lpstr>Przesilenie</vt:lpstr>
      <vt:lpstr>ZASADY KORZYSTANIA  Z KSIĄŻEK</vt:lpstr>
      <vt:lpstr>Prezentacja programu PowerPoint</vt:lpstr>
      <vt:lpstr>ZASADA 1 ZAWSZE MYJ RĘCE PRZED CZYTANIEM</vt:lpstr>
      <vt:lpstr>Prezentacja programu PowerPoint</vt:lpstr>
      <vt:lpstr>ZASADA 3 NIE PISZ I NIE RYSUJ  PO KSIĄŻCE</vt:lpstr>
      <vt:lpstr>Prezentacja programu PowerPoint</vt:lpstr>
      <vt:lpstr>ZASADA 4 ODKŁADAJ KSIĄŻKI NA PÓŁKĘ</vt:lpstr>
      <vt:lpstr>ZASADA 5 NIE WYRYWAJ I NIE WYRZUCAJ KARTEK Z KSIĄŻKI</vt:lpstr>
      <vt:lpstr>Prezentacja programu PowerPoint</vt:lpstr>
      <vt:lpstr>ZASADA 6 UŻYWAJ ZAKŁADKI</vt:lpstr>
      <vt:lpstr>ZASADA 7 PAMIĘTAJ NIE WOLNO RZUCAĆ, KOPAĆ I SIADAĆ NA KSIĄŻKI</vt:lpstr>
      <vt:lpstr>Prezentacja programu PowerPoint</vt:lpstr>
      <vt:lpstr>Prezentacja programu PowerPoint</vt:lpstr>
      <vt:lpstr>Pamiętajcie zatem  dzieci kochane,  że książeczki chcą i lubią być szanowane.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KORZYSTANIA  Z KSIĄŻEK</dc:title>
  <dc:creator>Magda Kowalska</dc:creator>
  <cp:lastModifiedBy>Przedszkole Nr 15</cp:lastModifiedBy>
  <cp:revision>53</cp:revision>
  <dcterms:created xsi:type="dcterms:W3CDTF">2017-02-11T20:31:53Z</dcterms:created>
  <dcterms:modified xsi:type="dcterms:W3CDTF">2020-04-27T10:53:50Z</dcterms:modified>
</cp:coreProperties>
</file>